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23"/>
  </p:notesMasterIdLst>
  <p:sldIdLst>
    <p:sldId id="272" r:id="rId2"/>
    <p:sldId id="273" r:id="rId3"/>
    <p:sldId id="277" r:id="rId4"/>
    <p:sldId id="278" r:id="rId5"/>
    <p:sldId id="279" r:id="rId6"/>
    <p:sldId id="280" r:id="rId7"/>
    <p:sldId id="287" r:id="rId8"/>
    <p:sldId id="274" r:id="rId9"/>
    <p:sldId id="275" r:id="rId10"/>
    <p:sldId id="281" r:id="rId11"/>
    <p:sldId id="282" r:id="rId12"/>
    <p:sldId id="258" r:id="rId13"/>
    <p:sldId id="259" r:id="rId14"/>
    <p:sldId id="260" r:id="rId15"/>
    <p:sldId id="261" r:id="rId16"/>
    <p:sldId id="262" r:id="rId17"/>
    <p:sldId id="283" r:id="rId18"/>
    <p:sldId id="284" r:id="rId19"/>
    <p:sldId id="285" r:id="rId20"/>
    <p:sldId id="286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531.16821" units="1/cm"/>
          <inkml:channelProperty channel="Y" name="resolution" value="2391.75171" units="1/cm"/>
          <inkml:channelProperty channel="F" name="resolution" value="0" units="1/dev"/>
        </inkml:channelProperties>
      </inkml:inkSource>
      <inkml:timestamp xml:id="ts0" timeString="2025-01-24T02:04:25.46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27524 2092 1128,'0'0'84,"0"0"33,0 0 32,0 0 23,0 0 10,0 0 13,0 0 13,0 0 4,0 0 2,0 0-49,0 0-33,0 0-34,0 0-31,0 0-24,-1 0-11,1 0-13,-3 0-15,3 2-16,-3-1-36,0 2-55,3-2-79,0-1-136,0 5-193,-1-3 0,-2-2 0,1 6 0</inkml:trace>
  <inkml:trace contextRef="#ctx0" brushRef="#br0" timeOffset="2916.8263">26513 2997 359,'0'0'41,"0"0"9,0 0 4,0 0 4,-1 0 5,-1-1 12,2 1 28,0 0 19,-3 0 11,3 0-21,3 0-8,-3 0-2,0 0-2,0 0 4,0 0 2,0 0-8,0 0-20,0 0-14,0 0-3,0 0-4,0 0-4,0 0 1,0 0 1,0 0 0,0 0-2,0 0 0,2 0-1,1 0-1,1 0-3,1 0 2,-2 0 2,3 0-4,1 0-2,5 0-2,-1 0-3,1 0-2,4 0-2,2 0 0,-2 0 0,3 0-3,-2 0 4,-1 0 0,1 0 0,-2 0-1,-5 0 0,4 0 0,-2 0-3,0 0-2,1 0-4,1 0 6,4 0-5,-3 0-2,2 0-1,-2 0-2,4 0 0,1 0-2,0 1 0,2 3 1,-1-4 1,1 3-5,0 0 0,0-1-1,2 1-1,3 1 1,-4-1-1,1-2-1,0 3 1,0-2 0,0 2-4,2-1-1,4-1 0,0 0 2,0 0 0,3 1-2,-4 0 0,1 0 1,0-1-2,-1 1-2,1 0 1,2 1 0,-1 0-1,3 3-1,0-2-3,2 0 0,3 1 1,6 1 0,2-1-2,1 2 0,0-2 0,0 0-1,-2 1 0,0 0 1,-2-2-2,2 0 2,2 0-2,-1 0 0,1-2 2,-1 0 0,1 1-1,-3 0 2,-3-1-1,-1 0-1,3 0-1,-1 1 2,1-1 1,1 0 0,0-2 0,0 2 0,1-3-1,0 0 0,-2 0-1,2 0 3,-2 0 1,3 0-1,-5 0-3,6 0 2,-3 0-1,3 0 0,-1 0 0,-3 0 1,1 0-1,0 0-2,-3 0 0,1 0 0,-2 0 0,-3 0 0,1 0-1,0 0 0,-3 0 1,4 0-2,1 0 2,0 0 0,2 0 1,3 0-3,-1-2 1,3 0 1,-4 0-1,6 1 0,-7-2 0,7 3 1,-2-1-1,0-1-1,0 1 0,-1 1 3,-2-3-1,-1 2-2,-2-1 2,0 0 1,-1 2-2,-1-1-2,3 1 2,-6 0 0,-5 0 0,-2 0 1,-1 0 1,-5-2-1,1 2-1,2-2 0,-1 0 0,-1 0 0,1-1 1,0 1 0,1-1-2,-5 2 0,-1-1-2,2 0 4,2 0-2,4 1-1,4-1 2,5 2 0,5-3-1,-2 2-1,-3-2-1,-8 3 4,-3-4 0,-8 0-4,-5 4 1,-4-2 1,-2 0-2,0-1-9,0 3-11,-3-2-22,2 0-33,1-1-62,2 0-94,1-4-143,-5 3-261,-1-1 0,-1-4 0,0 4 0</inkml:trace>
  <inkml:trace contextRef="#ctx0" brushRef="#br0" timeOffset="4278.3294">31285 2893 1002,'0'0'117,"1"0"21,-1 0 13,0 0 12,0 0 11,2 0 6,3 0 5,2 4 9,4-2 8,10 4-73,4 2-32,7 1-17,7 3-11,1-1-11,-2 3-9,-5-1-3,-6-3-6,-10-3-7,-8 0-5,-3-1-6,-4-4-2,-2 1-3,0 0 1,1 3-2,1-1 0,-1 2-2,1 0 0,-1 0-3,-1 1 1,0-5 1,0 3 6,0-2 5,-3 0 6,-1 0 6,-6-1 1,-3 3 1,-2 3 5,0 3 2,-5 5 4,1 0-1,-2 7 0,-5 0 0,2 2-3,-3-1 13,-5 4 20,-2-5 14,-1 3 6,-1 0 8,1 2-2,5-5-4,8-2-1,4-4 0,6-3 5,9-2-12,1-9-15,2-2 0,2 1 0,-2-3-5,0 0 0,0 0 2,0 0-3,0 0-5,-2 0-9,2 0-8,0 0-8,0 0-14,0 0-8,-1 0-7,1 0-3,-2 0-2,1 0-2,1 0-7,0 0 4,0 0-1,0 0 1,0 0-1,0 0-4,0 0-2,0 0-2,0 0-7,0 0-5,0 0-4,0 0-10,0 0-6,0 0-6,0 0-4,0 0 4,0 0-1,0 0 2,0 0 3,0 0 6,0 0 7,0 0 5,0 0 5,0 0 3,0 0 3,0 0-6,0 0-2,0 0-14,0 0-1,0 0-5,0 0-18,0 0-11,0 0-7,0 0-6,0 0-12,0 0-4,0 0-3,0 0 6,0 0 3,0 2 5,0-2 18,0 0 11,0 1 12,0-2 8,0 1 12,0 0 12,0 0 7,0 0 4,0 0-1,0 0 0,0 0 0,0 0-3,0 0-4,0 0-1,0 0 1,0 0-4,0 0 2,0 0-2,0 0-13,0 0-20,0 0-19,0 0-7,0 0-11,0 0-21,0 0-22,0 0-21,0 0-28,1 0-54,-1-5-85,0-1-155,2 3 0,-2-1 0</inkml:trace>
  <inkml:trace contextRef="#ctx0" brushRef="#br0" timeOffset="6468.7575">31583 3984 636,'0'0'27,"0"0"8,0 0 20,0 0 30,-1 0 24,-2 0 9,-3 0 10,-1 0 15,-2 0 16,-1 0-4,-1 0-7,-2 0 2,1 0-8,0 0-24,-8 0-18,4 0 0,-4 0-1,-4 0-8,0 0-6,-3 0-4,-3-3 0,-5 2-5,2-2-2,-5-2-2,2 3-2,-6-2-9,-2 1-9,-8-1-6,-1 0-7,-7-1-4,-5 0-4,-1-2-3,-5 3-7,-4-5-5,-5 1 0,-2 0 2,-6-1 1,-4 1-1,2 1 0,-5 0-3,-1 0 1,-2 2-3,4-1-3,-1-1 0,3 3-3,0 0 0,5-3-2,1 3-2,3-1 0,-1 3 1,6-3-2,1 0 0,0 2 1,3 0-2,1-1 2,-1-1-3,6 3 0,0-1 3,1 1-2,7-1 1,5-1-1,0 1 0,5 1 0,3 0 1,1-1-1,2 3 1,2-3 0,1 3 0,2 0-2,-1 0 1,2 0-1,2 0 1,-2 0 0,-2 0 1,2 0-1,-1 0 0,3 0 1,-2 0 0,5 0 1,-1 0-2,-1 0 2,-4 0-1,1 0 1,-1 0-2,-2 0 2,2 0 1,0 0-2,-2 0 1,-1 0 0,2-1 2,-1 1-2,3 0 1,4 0 1,7-3 0,4 3-2,2 0 0,6 0 1,3-1 0,5 1 4,0-3 0,7 3 2,0 0-1,0 0 1,-1 0 1,2 0 3,-1 0 0,0 0-2,0 0 0,-1 0-4,2 0-4,-2 0 0,-1 0-1,2 0-1,0 0 0,-1 0-2,-1 0 1,-3 0 0,2 0 0,-2 0 0,0 0 3,2 0 0,0 0-3,-3 0 2,-1 0-3,-2 0 1,0 0-1,-3 0 0,0 0 0,-5 0 0,-1 0 0,-6 0 0,0 0 1,3 0 0,1 0 1,-2 3-2,5-2 2,-1-1-2,4 0 2,0 0-2,1 0 1,3 0 0,4 0 0,1 0-3,2 0-1,2 0-7,-1 0-17,1 0-28,-1 0-50,2 0-92,3-4-191,-3 4-236,2-3 0,1-2 0,3-4 0</inkml:trace>
  <inkml:trace contextRef="#ctx0" brushRef="#br0" timeOffset="7084.5505">26966 3550 700,'-3'0'74,"-3"0"21,-3 0 18,-6 4 11,1 0 6,-6 7 7,-1 3 9,-4 4 9,-5 2 12,1 2-37,-5-1-3,-3 4-8,3-4-1,-3-1 3,4-4-2,5-3 0,6-1-6,10-5 2,4-2 8,4-3 2,4 1-11,3-3-9,-3 0-17,0 0-16,0 0-7,0 0-5,0 0 0,4 3-10,2-2-19,2 2-17,7 2-7,3 0-5,3 1 0,6 4-2,0-2-12,6 1-21,-1 2-49,-4-1-91,-4-6-134,-7-7-339,-2 13 0,-6-3 0,-3 2 0</inkml:trace>
  <inkml:trace contextRef="#ctx0" brushRef="#br0" timeOffset="12948.9535">26298 4778 2266,'0'-3'103,"0"-1"21,0-1 22,0-3 14,0 3 17,0-2 12,-1 2 15,1 0 13,0 1 9,0 1-80,0 1-19,0 2-22,0 0-21,0 0-12,0 3-15,3 6-12,5 5-14,6 2-14,7 10-8,5 0-3,2 0-3,-2 2 3,1-3-2,-6 0-4,-2-1-9,-5-3-23,0-5-35,-5 0-37,-3-4-50,-2-6-54,3-2-159,-6-23-349,2 16 0,-2-4 0,1-7 0</inkml:trace>
  <inkml:trace contextRef="#ctx0" brushRef="#br0" timeOffset="13381.5427">26545 4674 1327,'-5'0'38,"-5"3"8,-8 6 4,-7 0 1,-5 8 2,-4 5 0,-1 1 1,5-5 1,9 4 0,3-5-19,10-3-20,2-4-8,5-4-8,-2-1-8,3-4-11,0-1-2,0 0-3,0-4 4,0-1 8,0 0 24,0 1 38,0-3 40,0 3 26,0 4 22,0-2 20,0 1 8,3 1 16,3 0 4,6-1-7,8 1-23,8-2-41,10 1-54,3-2-98,20-4-625,-20 3 0,-2 1 0</inkml:trace>
  <inkml:trace contextRef="#ctx0" brushRef="#br0" timeOffset="14376.5846">27321 4720 1493,'0'0'101,"0"0"-1,3 0 11,-6 0 17,3 3 19,-3 10 15,0 5 8,0 8 5,-1 9 3,-2 5-87,3 5-9,-2-3 2,2-3-10,0-6-14,3-5-21,-3-10-11,3-5 7,0-4 25,0-3 5,0-5-1,0-1-1,0-7-1,3-5 0,0-9 2,0-8-1,6-10-1,3-7-13,2-7-29,2-4-9,0 0-1,-2 0-3,-3 7 1,2 5 0,-2 13-1,0 4 0,-1 10-1,2 4-2,-1 3 1,5 7 0,0 0-1,-2 3 1,-3 4-1,1 3 0,-6 7 1,-5 5-1,1 5-1,-5 6 0,-3 0 0,-7 5 1,-3-2 1,-5-3 1,-1-3 0,2-3-1,4-5-2,5-4 2,6-4 4,1-6 0,4-2 2,0-4-3,0-2-2,0-4 3,0-3 0,7-1-1,-2 1-4,4 3-1,4 4-5,6 1 1,0 3-4,0 9 4,0 8 0,0 4-2,-3 10-3,0 4 0,-4 1-3,1 0-16,-3 3-25,-3-3-58,1-5-137,1-16-485,-3 8 0,4-9 0,5-9 0</inkml:trace>
  <inkml:trace contextRef="#ctx0" brushRef="#br0" timeOffset="14789.1754">27765 4858 1830,'2'0'128,"-2"0"27,3 0 10,0-1 8,1-3 8,7-2 2,8 0 4,4-3 1,7-4 0,3-1-82,-3-1-44,-6 0-31,-5-2-14,-8 2-9,-8 1-12,-1-3 1,-5 2-8,-9 4 0,0 4 1,-6 3 0,-5 3-1,-4 4 4,0 6 5,1 3 1,-1 7 5,3 7-3,5 2 3,2 4-2,11 1-2,3-2-9,3 1-41,9-6-91,11-4-143,5-2-327,11-8 0,14-3 0,7-9 0</inkml:trace>
  <inkml:trace contextRef="#ctx0" brushRef="#br0" timeOffset="15228.52">28191 4521 1571,'-7'-4'97,"-4"3"28,0 0 15,-3 3 14,3 7 11,0 9 7,1 10 4,2 8 5,2 10 2,3 3-73,0 5-23,-1-2-28,8 1-15,-4-2-12,0-3-10,0-6-7,0-8-6,0-8 4,0-9 3,0-8 2,3-6-2,0-7 0,3-11 0,0-9-1,4-9-3,0-9 3,1 0-1,0 6-8,-3 2-8,4 10-14,1 5-24,3 7-71,12 0-232,-4 6-254,6 0 0,2 3 0,1-2 0</inkml:trace>
  <inkml:trace contextRef="#ctx0" brushRef="#br0" timeOffset="15507.6326">28445 4544 1804,'0'-3'96,"0"3"20,2 0 32,-2 9 22,-2 8 11,-1 12 10,-3 8 3,-1 13 2,-5 3 0,4 1-88,1 2-9,-1 1-20,5-6-37,0-3-62,3-8-106,32-16-568,-23-3 0,-2-13 0,2-11 0</inkml:trace>
  <inkml:trace contextRef="#ctx0" brushRef="#br0" timeOffset="15888.6438">28518 4860 2398,'0'-3'159,"0"1"22,0 0 24,0-1 3,4-1 2,5-1 2,3 0 1,6-3 1,6-1-2,-1-1-126,-2 1-31,-3 1-22,-1-1-30,-7-2-5,-4 0-8,-1 0-5,-5 1-1,-5 0-4,-5 2 0,1 3 3,-7 3-4,-6 4 3,-2 3 4,2 7 6,-4 4 4,3 7 2,5 7 0,6-1 2,7 3-2,4-4-14,4 4-32,6-4-61,12-5-156,9-16-491,14 10 0,12-9 0</inkml:trace>
  <inkml:trace contextRef="#ctx0" brushRef="#br0" timeOffset="16171.1697">28951 4824 2014,'-13'-7'106,"-6"2"16,-5 2 21,-9-2 8,3 10 8,3 7 4,0 0 3,8 5 5,6 9-1,7-2-84,6 1-19,3 2-13,7-1-24,9-4-7,5-2-17,11-3-55,7-9-140,4-16-489,-5 7 0,-5-6 0,-6-9 0</inkml:trace>
  <inkml:trace contextRef="#ctx0" brushRef="#br0" timeOffset="16458.3014">29130 4548 1151,'0'-4'186,"0"-2"15,0-1-1,0 3 11,0 3 9,0 9 9,0 8 6,-2 13 3,1 8 3,-2 9-134,0 6-50,2 2-15,-1 3 1,-1-4-10,2-6-10,-1-2-14,1-11-32,-1-7-121,2-13-507,0-3 0,2-7 0,-2-5 0</inkml:trace>
  <inkml:trace contextRef="#ctx0" brushRef="#br0" timeOffset="16810.8334">29029 4858 853,'-1'-5'153,"1"1"48,0-1 42,-2 2 25,2 0 11,2 3 7,1 0 3,7 0 6,4 0 2,8 0-97,8 0-50,2 0-44,1 0-41,2 0-25,-2 0-9,-4 0-7,-7 0-4,-8 0-8,-7 0-1,-1 0-3,-6 3-3,2 3-3,-2 5-3,0 7-2,0 6-7,0 1-13,0 4-15,0 2-10,3-2-67,4-9-232,-4 2-303,1-7 0,0-8 0,0-6 0</inkml:trace>
  <inkml:trace contextRef="#ctx0" brushRef="#br0" timeOffset="17006.3328">29362 4739 2422,'0'-17'87,"-2"-7"6,2-3 3,0-4-1,-1 4-26,9 4-192,0 5-424,5 4 0,4 4 0,6 3 0</inkml:trace>
  <inkml:trace contextRef="#ctx0" brushRef="#br0" timeOffset="17812.307">29506 4819 1017,'0'17'88,"-1"7"29,1 8 36,0 1 25,0-2 11,1-8 15,2-3 33,5-6 18,2-7 8,3-7-64,4 2-18,2-7-30,0-4-33,-1-2-24,-3-8-12,0-5-15,-4-6-33,-5-2-17,-3-3-9,-6 3 0,-6 4-2,-6 4 0,-3 9 0,-5 7-3,-1 7-1,6 1-3,1 4-24,11 1-46,3 3-113,3-5-155,0 1-273,0 5 0,9-4 1477,9-2-1182,2 2 40,7-2 56,0-3 92,-7-1 65,-8 2 44,-6 1 50,0-1 116,3 1 157,-2 2 24,4 3-43,2 4-37,-2 5-54,1 4-90,-6 3-60,-3 0-20,-3-2-2,2 1 1,-2-5-4,0-3 4,0-4 12,0-4 19,0-1 9,0-4 1,0-2 3,0-5 3,1-4 4,1-6-3,4-9 1,1-4 0,8-1-13,-3 1-16,5 4-10,1 7 2,9 2-2,3 8-1,6 5-6,3 3-5,-4 5-3,-11 4-5,-9 5-3,-10 4-6,-5 7-4,-2 4-21,1 2-42,-4 4-77,2-2-186,-11 5-285,-5-3 0,-2-2 0</inkml:trace>
  <inkml:trace contextRef="#ctx0" brushRef="#br0" timeOffset="20642.7222">31150 4754 1350,'0'0'34,"0"0"6,0 0 17,0 0 26,0 0 25,0 0 22,0 3 23,0 1 23,0 1 17,0 9-15,0 1 7,0 2 5,0 3-11,-2 3-21,1 0-20,1 2-21,0-4-18,0-3-20,0 1-9,0-6-10,1-5-5,4 1 2,5-7-4,7 0-3,5-4-3,4 0-1,1-7 1,-6-2-4,0-4-6,-7-2-4,-2-6-6,-5-1-9,1-3-2,-5-2-3,3 2 0,-3 3-3,0 5 1,-2 6-4,1 3-4,-2 6-9,1 2-1,1 1-1,-2 2-1,1 5 1,-1 5 1,0 7-1,0 8-2,0 9-1,0 8 5,0 5 13,0 3 4,2 5 9,-2-2 5,0-1 4,1-5 3,-1-1 3,0-7 5,-1-5 13,-4-7 11,-2-3 3,-5-7 7,-8-5-5,-5-5-3,-7-4 1,-3-4-2,-5-4-2,1-4-7,1-6-10,3-5-12,10-4-14,5 2-18,5 1-34,10 4-62,5 6-87,0-2-180,5-18-551,7 19 0,11-4 0</inkml:trace>
  <inkml:trace contextRef="#ctx0" brushRef="#br0" timeOffset="21098.8989">31589 4925 1865,'0'3'145,"0"-1"40,0-2 30,1 3 33,-2-3 39,2 0 13,1 0 13,6 0 7,2 0 4,8-1-97,6-1-44,8 0-41,5-2-31,6-2-35,0 1-51,-7 2-60,-7 0-74,-7 3-53,-14 0-74,4-4-219,-12 4-338,0 0 0,-3 1 0,-3-1 0</inkml:trace>
  <inkml:trace contextRef="#ctx0" brushRef="#br0" timeOffset="21351.566">31690 5075 1962,'0'3'114,"0"1"19,0 1 24,0-1 26,6-3 8,-1 2 1,9-3 3,3 0 1,12 0-3,1 0-84,6-3-68,4 2-64,17-8-705,-17 2 0,-6-2 0,0 2 0</inkml:trace>
  <inkml:trace contextRef="#ctx0" brushRef="#br0" timeOffset="21839.6014">32200 4800 2154,'0'-2'121,"1"1"9,2-1 6,5-1 6,1 0 3,5 1 4,5 1 4,-4 1 1,2 0 0,-5 3-99,2 3-17,-4 3-8,-1 6-7,-3 4-4,-3 5-5,-3 3-3,3 0-3,-3 4-1,-6 0 4,-6-2 1,-4 0 5,-12-2 2,-6 1 3,-4-3 0,-3-5 2,7-1 0,5-6 0,8-2-9,9-6-55,8-5-249,4-5-411,5-2 0,6-11 0,8-2 0</inkml:trace>
  <inkml:trace contextRef="#ctx0" brushRef="#br0" timeOffset="22378.6284">32572 4782 1326,'-5'0'92,"-3"0"26,-2 1 32,-2 5 26,-3 2 14,-6 4 10,3 7 12,-1 2 9,0 5 7,3-1-62,2 5-17,8 1-19,3-1-27,-1-1-23,4 1-12,7-6-5,1-3-9,1-5-5,7-6-7,4-5-7,4-2-5,6-3-7,5-1-4,2-3-3,-7 0-2,-7-4-4,-8 0-1,-7-1 0,-7 2 0,-1 1 7,0 1 6,0 1 2,0-1 2,0 3 0,0-1-1,0 0-5,0 2-12,0 1-7,0-2-13,-3 2-20,0 0-33,0 0-57,0 0-134,-3-8-478,2 4 0,-4 5 0,-3-1 0</inkml:trace>
  <inkml:trace contextRef="#ctx0" brushRef="#br0" timeOffset="33590.7807">31234 5632 302,'0'-3'33,"0"3"6,0 0 7,0-2 4,0 1 7,0 1 48,0 0 20,0 0 5,0 0 4,0 0-13,0 0-2,0 0 0,0 0-3,0 0 4,0 0 1,0 0-36,0 0-13,0 0 2,0 0 7,0 0 0,0 0-3,0 1-3,0-1 6,0 0-4,0 0-2,0 2-7,0-2-5,0 0 2,0 3-4,0-1-2,0 1-2,0-1 0,1 3-7,1 0-1,-1 2 3,3 1 4,0 1 1,2 3-7,0 0-2,0-2-4,0 4 2,2 1-1,2-3 0,-2 2-1,-1 1-7,-1-2-8,3-1-1,-3-1 2,2-1-1,1 0 3,0-1-2,1 0 0,5 1 2,-1-3 1,2 1 0,1-1 2,4-4-1,-1 4-4,4-2-1,0 0-4,4-1 2,2 0 4,1 0-4,2-2 0,3 1 2,0 0-2,1 0-1,1-1 4,0-1-3,-2 4 1,0-2-3,-2 0-8,-2-2 5,-2 2-4,-3-3 0,2-1 1,-2 1 3,2-2-2,1 0 3,3-5 0,3 0-2,-3-3 3,0-2-2,-3 2 0,0-4 0,-1 1 2,-1-1-2,1-2-1,1-1-2,0 2-3,-4-3 1,-2-1-1,-3 2-3,-3 1 1,-6 3-1,-4-1 0,2 5-1,-5-1 1,-4 3 2,2 1 2,-1 4-5,-2-2-2,0 2-4,1 2-28,-1 0-36,0-1-40,0 1-41,0 0-66,0 0-137,2-7-464,-2 6 0,0-1 0,1-1 0</inkml:trace>
  <inkml:trace contextRef="#ctx0" brushRef="#br0" timeOffset="34350.7171">32465 5554 1503,'0'0'98,"0"0"35,0 0 35,0 0 30,0 0 10,0 0 8,0 0 2,0 0 8,3 0 3,-2 0-54,5 0-38,3 0-30,8 0-31,1 0-24,5 0-10,-6 0-7,-3 0-3,-3 0-8,-4 3-2,-7-3-2,2 0-3,-2 0-5,0 0-6,1 2-1,1-2-2,1 1 1,0 2 0,0 0 1,0 2 0,0-2 1,4 3-1,-4 0 0,0 0 0,-3 0-1,3-1 0,-3 1 0,0 0 0,2-1 1,-2 1 1,0 3 0,0 2 4,0 1 0,0 5 7,0 3 6,-2 1 8,-1 4 7,-3 1 4,-1 0 7,-2-1 1,1-1 2,2 0-2,-1-4 3,-1 3-4,2-3-3,2-3-5,0-2-7,3-4-5,-2-5-4,3 1 0,0-5 0,-1 1 3,1-3 1,1 0 0,-1 0-2,0 0-4,0 0-2,0 0-5,0 0-22,0 0-37,0 0-50,0 0-63,0-1-174,0-31-525,0 24 0,0 0 0,-4-4 0</inkml:trace>
  <inkml:trace contextRef="#ctx0" brushRef="#br0" timeOffset="36278.6257">32224 4538 357,'0'0'71,"3"0"31,-3-2 27,0 2 29,3 0 29,-3 0 24,0 0 17,0 0 11,0 0 13,0 0-37,0 0-16,0 0-26,0 0-18,0-2-23,3 2-24,-3 0-14,0 0-13,0-1-6,0 1-9,0-2-4,0-1-4,0 2-4,0-2-5,0 0-3,0-1-4,0-1-6,0 0-2,0-1-1,0 0 1,0-1-2,0 3 0,0-2 1,0 1 5,0-2-1,-3 0 3,0 0 7,0 1 3,-3-2 3,0 0 4,2 1 4,-4-2 2,-1 4 7,3-4 5,-2 0 4,1-1 2,-2 3-3,0-3-2,0 3-4,1-2-4,-1 0-2,2 4-4,-1-4-9,-1 4-12,-3-2-5,3 2-2,-3-3-5,0 1-1,0 0-2,-3 1 1,-2-2-5,-4 0-5,-4 0 2,-5 2 3,-2-3-4,2-3 2,0 3 0,6-1-1,0 0 3,1 2-3,-1-2 2,-3 3 4,3-2-3,0 2 0,0 1 0,-5 2-1,3 1-4,-1 2-3,2 1 0,1 0 0,6-2-4,-2 4-2,5-4 0,0 4 1,6-1-1,-3 1-2,3 1 0,-3 2 1,-6-1-1,1 3 2,-7 1 0,0-1-3,0 0 2,2 4-3,2-1 2,1 1-1,3 1 1,0 1-1,2-1-3,-4 4 0,6-2-1,0 0 7,0-3-3,3 1 1,0-6-2,3 1 1,-2 1-1,1 0-1,1-3 2,0 2-2,0-2-3,6-1-3,-5-1-2,4 0-27,1-1-52,-2 1-82,1-1-89,7-1-792,-6-1 0,3-3 0,-3 0 0</inkml:trace>
  <inkml:trace contextRef="#ctx0" brushRef="#br0" timeOffset="37137.8918">30912 4193 1717,'3'-1'151,"1"1"13,-1 0 2,-1-3 4,-2 3 8,0 3 9,0 2 2,0 5 6,0 4 4,0 7-117,-3 1-17,-3 2-2,-3-1 5,1 0 6,-2-2-3,-2 1-5,1-4 5,2 0 3,0-2-4,6-4-3,0-3-5,0-1-5,3-3-1,0-4-5,0 1 4,0-2 3,3 0-2,0 0-1,3 3 4,6-3 1,3 1-1,5-1-6,-5 0-4,7 0-2,-7 3-9,1-1-7,0 1-5,1 0-7,-1 3-5,4-1-4,-2-2-4,-3 0 0,-2 0 0,-8-2-4,-2 1 0,-3-4-1,0 4-1,-3-2 3,6 0-1,-3 0 0,3 0 1,-3 0 0,0 0 3,0 0 2,0 0-2,0 1 1,0-1 2,0 2-2,0-2-1,0 0 0,0 0-1,0 0 3,0 0-7,0 0-1,0 0 3,0 0 2,0 0-5,0 0-4,0 0-2,0 0-10,0 0-9,0 0-19,0 0-25,0 0-38,0 0-40,0 0-98,0 0-140,0-3-428,0 4 0,-3 4 0,-8 6 0</inkml:trace>
  <inkml:trace contextRef="#ctx0" brushRef="#br0" timeOffset="38500.4721">27633 6113 768,'0'0'120,"0"0"22,0 0 20,0 0 13,0 0 10,0 0 10,0 0 6,0 0 6,0 0 2,0 0-88,0 0-29,0 0-20,0 0-17,0 0-8,0 0-4,-3 0 4,0 0 5,-2 0 4,1 0 9,-2 0 10,-2 3 7,2-1 5,0 1 4,-3 3 4,0 0 3,-3 3-4,0 2-5,-3 3 8,-3 0 9,1 3-4,3 1-3,-2 2 1,0 1 5,4 2-3,1 4-3,2 4 0,-1 1 1,0 4-13,3 1-13,1 4-1,3-3-5,0 5-3,3-1-10,0-3-6,3-3-2,3-2-8,1-8-8,4-2-2,3-6-5,1-4-5,0-6-3,-2 1-2,-4-4-2,-1-1 0,1-1-2,-5-3 0,-1 0-1,0 0-3,0 0-7,-1 0-19,0 0-44,1 0-83,-2 0-112,23-3-739,-18 2 0,3-5 0,0-2 0</inkml:trace>
  <inkml:trace contextRef="#ctx0" brushRef="#br0" timeOffset="39504.5584">27839 6411 1395,'0'-3'192,"-3"-2"20,3-3 17,0-1 21,0 0 8,0 0 11,0 1 5,1 2 4,1 0 5,1-1-144,0 2-39,4 2-17,-1-1-17,2 3-17,4-2-8,5 2-6,2-2-4,-1 2-1,2 1-5,-8-3-4,-4 2 5,-3 1-2,-3 0 3,-2 0 0,1 0 0,2 0-3,0 1 1,2 2-2,-2-1 0,3 4-4,1 0-5,-1-2-3,1 3 1,-3 1-1,2-1 3,-3 1 4,3 2-2,-3 3 5,0 2 6,-1 3 4,-2 4-1,1 1 7,-2 0 0,1 2 5,-5-3 0,-7 3 1,0-1 5,-12-2 0,-4 2-4,-3-2-3,3-3 4,-1 1-5,6-4-5,7-6-7,5-3 0,8-1-5,0-5-3,-1-1-3,1 0-1,0 0-2,-3-4-2,4-2-2,1-2 2,1-1 2,1-4-4,2 2-1,2 1-6,8-1 1,1 2-1,5 3-2,-2 0 0,1 2 3,5 2-1,-4 2-3,5 0 2,-1 0-1,-1 5 2,-6 0-2,1 3 0,-4 1 3,-1-1 2,1-4-2,-2 3-2,2-4 2,-4 1-2,-1-2 2,-2 1-3,1-2-1,-4-1-24,2 1-53,-4 2-76,1-2-85,3 1-177,1-1-499,1-1 0,-1 0 0,9 0 0</inkml:trace>
  <inkml:trace contextRef="#ctx0" brushRef="#br0" timeOffset="39797.1108">28460 6728 2907,'0'0'85,"0"0"2,0 2 7,0 2 6,0 2 4,-4 4 3,-5 6 1,-8 4 5,-5 0 0,-7 1-76,-1 4-8,5-5-2,5-4-10,8-2-26,4-4-62,8-6-235,0-3-402,0-1 0,6-5 0,5-6 0</inkml:trace>
  <inkml:trace contextRef="#ctx0" brushRef="#br0" timeOffset="40487.0271">28796 6375 2394,'-2'-3'165,"2"1"19,0-1 23,0-2 12,3-3 18,5 2 10,4-1 13,5-1 4,-1-1 6,4 5-132,-4 0-29,1 0-17,-1 4-20,-3 5-16,1 3-28,-6 5-20,-2 3-15,-4 7-7,-1-1 0,-7 3-1,-10-3 0,-6 1 1,-8-2-2,-4 4 3,3-8 9,7-2 12,10-1 0,9-7 6,5-4-8,0 0-3,0 0 0,3-3-2,5 0 1,5 0 1,2 0-1,11 0 0,1 2 2,3 4-4,5 1 5,-4 5 0,-1 1-2,-9 1-4,-8 1 2,-6-1-2,-6 1 2,-4 1 3,-7 2-1,-4 1 3,-10-4 0,-6 4 4,-8-3 4,-5 0 2,4-4-2,1-3 2,8-3-1,4-3-1,10-1-11,4-5-61,7-5-104,5-2-268,3-6-445,8-9 0,8-8 0,13-4 0</inkml:trace>
  <inkml:trace contextRef="#ctx0" brushRef="#br0" timeOffset="40930.966">29172 6076 2736,'0'-1'97,"0"1"6,0-1 9,3 1 10,0-2 8,4 6 6,4 4 7,1 4 6,3 8 6,-1 6-69,-1 6-9,-2 7 1,-2 5 0,-3 8-10,-2-1 8,-1 3 2,-4-1 2,-5 1 0,-4-4 0,-6-4-6,-5 2-4,-4-4-6,-1-4-4,1-6 0,2-4-12,8-6-8,1-8-9,7-3-5,6-6-11,1-5-7,-2 1-52,2-1-109,18-2-839,-18 0 0,-3 0 0,0 0 0</inkml:trace>
  <inkml:trace contextRef="#ctx0" brushRef="#br0" timeOffset="45109.5607">30674 6108 606,'0'-1'40,"0"1"6,0 0 8,0 0 7,0 0 6,0 0 5,0 0 2,0-3 1,0 3 6,0 0-30,0 0-5,0 0 1,0 0 1,0 0 0,0 0-6,0 0-4,0 0-5,0 0-2,0 0-14,0 0-13,0 0-11,0 0-5,0 0-10,0 0-6,0 0-2,0 0 4,0 0 3,3 0 7,-3 0 15,0 0 16,0 0 13,1 0 10,-1 0 25,0 0 26,0 0 29,0 0 23,0 0 15,0 0 5,0 0-2,0 0-2,0 0-4,0 0-14,0 0-24,0 0-31,0 0-31,0 0-25,0 0-22,0 0-17,0 3-19,0-3-39,0 0-86,2 0-104,-2-8-260,0 12 0,0-3 0</inkml:trace>
  <inkml:trace contextRef="#ctx0" brushRef="#br0" timeOffset="47694.4865">27887 5954 218,'0'-1'43,"0"-3"12,0 4 11,0-3 11,0 1 10,0 2 17,0-1 14,0 1 11,0 0 14,0-2-13,0 2 4,0 0 0,0 0 0,0 0 0,0 0 4,0 0-8,0-1-7,0 0-4,0-2-10,0-1-9,0 1-12,0 0-7,0-1-6,3-3-8,0 3-10,-1-4-5,2 2-7,1 2 0,5-6-1,-4 3-5,6-1-4,-2-1-5,6 1-3,-2-1-1,2-1-1,2 0-1,0-4 3,-2 2-4,1-2 0,0-1 3,-1 1 0,2-1 1,-2 1 2,1 0-1,1 1-1,-1 1 1,-2 2 0,0 2 0,0 0-2,0 0-3,2 1-1,1 0 2,1 2-3,-1-3-1,-2 4 2,3-1-5,-4 0-4,0 1-1,0 3-1,2-4 0,-2 5-2,3-2-2,-6 2 0,4-2 0,-5 2-4,-2 0 0,1 0 1,3 0 0,-4 0-2,4 0 0,-2 0-2,1 0 1,-2 2 0,1 0-2,1-2 3,0 3-1,-4 0-1,5 0 0,-1 1 1,1 3-1,1-3 2,1 1-1,-1-2 0,2 0-1,-2-1-1,2 0 0,-4 3 1,-1 0-2,-1-2 3,-2 4 1,-2 0-1,0 0 1,3-2 0,-1 1 0,-1 0 0,2-1 1,2 2 0,-1 1 1,1-1-5,-1 2 4,-1 1-1,-1-2 2,2 1-1,-7-1 0,0 1 1,0-3 1,-1-3 0,-1 2-1,1-2 2,0 0-4,-1 0 0,-1 0-2,2-3-2,-2 3-5,0-3-20,1-3-43,1 3-88,9 0-223,-9 0-258,2-2 0,1-1 0,0 0 0</inkml:trace>
  <inkml:trace contextRef="#ctx0" brushRef="#br0" timeOffset="48373.9541">28969 5620 1073,'0'0'84,"0"0"8,0 0 7,0 0 6,0 0 19,0 0 14,0 0 19,0 1 13,2 4 10,1 1-59,2 3-13,0 3-3,4 1 3,0 2-3,5 3-12,-2 2-14,1-3-15,-2 2-10,-5-4-9,0-1-3,-2-2-3,-4 3-4,0-7-5,0 1-3,0 0-3,0 1 3,-4-3 3,-2 0 5,-2 1 6,-4-1 4,-3 0 3,-4 1 6,-1-2 3,-4 2 1,-1 2 2,1-2 0,-5 1-3,8 2-6,-3-1 1,4-2-5,5-1-4,3 0-3,3-2-2,6-2-2,0 0-5,0-2 1,3 1-4,0-2-1,0 1-3,-2-1-3,4 0 1,-2 0-4,0 0 2,0 0-3,0 0 1,0 0-4,0 0-9,0 0-47,0 0-65,0 0-141,3-12-564,0 12 0,2-3 0</inkml:trace>
  <inkml:trace contextRef="#ctx0" brushRef="#br0" timeOffset="50410.9676">28775 6970 803,'0'0'73,"0"0"11,0 0 9,0 0 11,3 0 7,-3 0 5,3 0 6,-3 0 11,0 0 24,0 0-37,0 0-2,0 0 1,0 0 3,2 2-4,-2-2-2,0 0-1,0 0-1,0 1-10,1-1-23,-1 0-19,0 0-14,0 0-12,0 2-9,0-1-7,0 2-5,0 2-6,0-2-1,0 0-2,-1 0 2,-1-1 2,2 2 0,-3 1 0,0-2-1,0 1 0,3-2 1,-3 3 3,0-1-2,1 2 0,-3 2-2,0 1 1,0 0 0,-1-1 2,2 4 1,-2-3 2,0 1 0,0-3 0,1 1 3,-1-1 4,0 1 5,-1-2 1,-1 2 3,-2-1 3,-2-2 2,-3 7 1,-2-5 1,0 0 2,1 3-3,-5-3-3,1 2-2,1 1-4,2 0-2,-4-2-3,3 1-3,1-1 2,-2 2-1,1-3 0,-2 0 5,-4 0 7,3-3 2,3 0 6,-6-2 4,5 0 5,0-2 4,-2 1 2,-1-2 6,1 1 6,-3-3 2,-2-1 0,1-1 2,1-5-1,2 1-3,6 1-2,2 3 0,4-2-1,-1 1-8,0-2-6,1 1-5,-3-3-12,0-2-2,-3 2-6,-3-1-2,3 2-4,-2 1-4,0 0-4,0 1 2,6 1-1,-1-1-1,2 1 8,3-2-3,0 4 4,2-4 0,-2 2 1,3-1 2,-1 3 3,6 0-2,-4 0-3,4 0 2,0 1-5,0 0-1,-3 1-4,3 2-2,0-1-9,0 1-10,0 0-32,0 0-50,-3 0-51,3 0-64,0 0-104,6-1-222,-6 1-325,4 0 0,-4-2 0,3-3 0</inkml:trace>
  <inkml:trace contextRef="#ctx0" brushRef="#br0" timeOffset="51253.0792">27914 6909 997,'0'0'127,"2"0"30,-2 0 26,1 0 26,-1 0 17,0 0 12,0 0 5,0 0 3,0 0 3,-3 2-88,-4 0-30,-5 2-24,-3 3-17,-7 0-21,-3 3-9,-2-3-6,0 3-1,1-3 1,6 0-2,6-3 2,9-3 8,2 1 19,3-2 14,0 0 10,0 0 1,0 0-1,0 0-1,0 0-1,0 0-2,0 0-5,0 0-13,0 0-25,0 0-24,0 0-17,0 0-8,0 0-4,0 0-5,0 0-2,0 5 5,0 1-3,0 3-1,0 3 2,3 2 2,-3 8 2,0 2 3,0 5 4,0 0 4,0 3 1,0-4-3,0-2 5,0-5 0,0 0 2,0-8-2,0-1-1,0-4 0,0-2-4,2-3-2,-2-3 0,0 4 0,0-4 2,1 0 0,-1 0 2,0 0 0,0 0 0,0 0-6,0 0-10,0 0-47,0 0-90,0 0-80,24 0-308,-21 0-339,3 1 0,-3-1 0,6-1 0</inkml:trace>
  <inkml:trace contextRef="#ctx0" brushRef="#br0" timeOffset="52672.6052">29807 6470 646,'-1'0'115,"1"0"24,-2 0 33,2 0 18,0 0 12,-1 0 12,-1 0 14,2 0 10,-1 0 10,1 0-70,0 0-34,0 0-16,0 0-24,0 0-15,3 0-1,1 0-5,5-1-6,6-1-5,5 1-3,3-3-7,1 3-1,0 1-5,-3-4-8,1 1-3,-2 3-11,-5-4-9,0 4-6,-3 0-15,-3 0-20,-2 0-26,0-3-34,-6 3-48,2 0-70,-4 0-92,1-9-322,0 9 0,-3-1 0</inkml:trace>
  <inkml:trace contextRef="#ctx0" brushRef="#br0" timeOffset="53022.8946">29771 6604 1478,'0'3'127,"0"-1"28,0 2 20,0-1 11,0-2 11,3-1 7,3 0 4,3 0 3,12 0 2,3 0-69,5 0-59,2 0-28,1 0-19,-2 0-14,0 0-24,-6 0-35,-4 0-105,-2-1-128,-9-16-343,-1 14 0,-4 3 0,-3-4 0</inkml:trace>
  <inkml:trace contextRef="#ctx0" brushRef="#br0" timeOffset="53739.3802">30668 6167 878,'0'0'104,"0"0"6,0 0 11,0 0 24,0 0 24,-6 4 16,0-1 21,-7 8 21,-1 3 20,0 4-68,-4 2-5,4 4 11,0 6 4,0 3-18,1 8-13,-3 4 0,5 6-7,-3 3-6,6 2-9,-2 1-11,7 0-8,3 0-11,0-4-11,3-3 2,7-5-9,4-2-11,7-9-10,2-2-12,4-9-10,-3-3-3,-3-3-8,-9-5-6,-2-1-5,-5-5-12,-4-1-19,1-1-28,-2-3-43,3 1-35,0-2-39,3 0-54,3-3-165,3-12-443,0 4 0,-1 1 0,-2-4 0</inkml:trace>
  <inkml:trace contextRef="#ctx0" brushRef="#br0" timeOffset="54968.7267">30847 6472 714,'0'0'80,"0"0"18,0 0 16,0 0 15,0-1 13,-3 1 13,3 0 15,0 0 8,0 0 16,3-1-29,0-3-2,3-1-2,5 1-2,-1-3 0,5-1-4,-1 3-7,4-2-8,-3 4-4,6 0-15,-2 2-24,0 1-21,-3 0-18,-1 0-11,-3 0-15,-1 4-8,-7 2-5,2 4-3,-1 4-4,1 4-1,-5 0-2,-1-1 3,-3-2 2,-7 2 2,-10 0 3,-7 1 1,-3 1 1,-2-1-2,-1-1 0,12-2 0,5-1 0,8-6-1,4-1 1,4-3-1,0-1 0,0-3 5,0 0-4,0 0 0,3 0 0,1 0 3,7 0 1,1 0-5,3 0 1,4 0-4,-1 0-5,-2 0-6,0 2-1,-2 2 2,-1 2-3,2 2-2,0 3 1,-3 1 0,-3 1-2,0-1 0,-3 1 1,-1 1 1,-5-5 1,3 3-1,-3-1 2,0 0 2,-3-3-1,0 2 5,-5 1 0,-5-4 1,-1 2 6,-7-2 2,2-1 1,-4 0-1,3-3 3,1 0-3,7-3 2,3 2-2,3-2-2,0 0-4,0-2-20,6 2-42,-3 0-77,4-3-237,-1 0-437,5-3 0,4-2 0</inkml:trace>
  <inkml:trace contextRef="#ctx0" brushRef="#br0" timeOffset="55337.6017">31311 6842 647,'0'4'89,"0"3"29,0 5 25,0 1 18,0-1 15,-5 5 10,2 3 12,-4-3 10,-6 1 13,0 2-48,-1-3-21,-4-1-22,3 0-24,-3-7-16,6 2-13,-1-5-11,5-1-11,5-2-19,2-2-126,1-10-498,1 9 0,1-6 0,4-3 0</inkml:trace>
  <inkml:trace contextRef="#ctx0" brushRef="#br0" timeOffset="56037.4328">31495 6549 1495,'2'-4'149,"0"-3"17,1-2 22,6-5 18,2-1 12,9-2 15,4-4 14,3 2 15,2 3 8,-6 2-111,-2 1-24,-6 7-17,-3 3-14,-3-1-18,1 4-9,1 7-12,-2 0-14,1 8-10,-2 4-6,-5 3-8,-1 5 2,-1 2 0,-9-1-1,-1 5 1,-7-3-1,-3 2 3,-4-3 5,0-8-1,2 1 1,6-9 5,5-3-3,5-3 8,1-3 1,1-4 6,-2 1 3,2-1-3,0-1-5,0-6-4,-1 0-4,4-4-4,0-1-4,0-1-16,1 3-3,5 2-8,0-1-5,3 3-3,6 1 0,2 1-1,5 3 3,7 0-2,5 1-2,3 0 8,-1 0-3,3 0-9,-8 1-22,-2-1-52,-5 1-65,0 2-108,14-3-671,-25 0 0,-2 0 0,-1 0 0</inkml:trace>
  <inkml:trace contextRef="#ctx0" brushRef="#br0" timeOffset="56649.0069">32129 6245 1451,'0'-11'139,"0"-3"34,0 1 29,2-3 22,-2 3 16,0 9 5,0 0 7,4 1 9,1 3 5,4 0-92,3 0-35,6 4-21,1 3-21,3 6-15,2 9-4,-2 7 4,-2 4 1,-5 9-3,-9 6 9,-3 1 13,-8 3 1,-8 3-4,-13-1-1,1-1-3,-12-2-9,4-2-7,5-10-4,7-7 0,4-8-10,5-6-13,3-6-5,6-4-8,-2-4-2,4-2-1,1 1-2,0-3-1,-2 0-2,4 2-4,-4-2-5,1-2-2,1 2-4,-3 0 3,2 0-9,-1 0-1,1 0-2,1 0-1,-2 0-3,2 0-5,-1 0-4,-1-1-13,1 1-28,-2-2-79,1 2-110,7-6-836,-8 6 0,-8-3 0,-15 3 0</inkml:trace>
  <inkml:trace contextRef="#ctx0" brushRef="#br0" timeOffset="57740.2053">27737 7889 1811,'1'-4'147,"2"1"27,0-1 21,0-3 22,-3 4 10,0 3 5,0-3 3,-3 3 6,-3 0 20,-7 3-92,-1 0-22,-7 8-15,1 1-12,-4 8-9,2 1 2,-4 6 8,2 3 5,1 7 9,1 7-9,3 5-13,3 5-14,6 4-11,5 5-8,2-3-12,10 1-8,3-7-12,3-2-8,4-6-13,1-12-10,0-7-2,-6-7-3,0-8 0,-1-4-6,-4-3-24,2-3-36,-3-1-58,0-2-78,-1 2-125,-2-7-692,-2 4 0,1-4 0,1 0 0</inkml:trace>
  <inkml:trace contextRef="#ctx0" brushRef="#br0" timeOffset="58385.2444">27866 8268 1292,'0'0'142,"-1"0"23,-1 0 20,-1 0 23,1 0 26,-4 0 22,6 0 12,-4 0 8,3 0 8,1 0-100,0 0-7,1 0 17,6 0-1,3 0-13,12 0-23,8 0-16,8 0-13,1 0-6,-3-2-8,0 1-11,-10-2-39,-5 1-80,-5-1-91,-7 0-91,-2 2-157,-3-18-523,-2 16 0,-1-2 0,1 1 0</inkml:trace>
  <inkml:trace contextRef="#ctx0" brushRef="#br0" timeOffset="58942.3798">28226 8116 1970,'0'-4'123,"0"-1"28,1-4 23,4-1 22,4 0 13,4-3 15,7 0 20,6-1 13,4 0 18,3 0-78,0 3-31,-6 4-29,-3 4-20,-5 0-18,-8 7-11,2 4-17,-5 7-16,0 4-16,-2 13-14,-3 3-8,-8 7-5,-4-1 0,-9 5-2,-9 0-5,-12-2 0,-3-1 2,-5-4-2,6-7 3,7-8 4,10-5 15,7-9 12,11-6 0,6-6 2,0-4 4,6-5-3,3-2-1,5-1-1,2 2-2,7-1-3,0 2-19,2 4-11,2 2 0,2 5-6,-5 0-6,0 6-7,-1 3-29,-6 2-57,-1 4-72,-3 2-116,2-10-651,-3 5 0,0-2 0,2-2 0</inkml:trace>
  <inkml:trace contextRef="#ctx0" brushRef="#br0" timeOffset="59210.3644">28743 8479 2272,'0'0'89,"0"2"29,0 0 10,-3 7 4,-1 6-1,-7 3 1,-1 5 0,-6 3 2,-5-1 0,-2 1-55,-1-2-32,1-5-33,4-2-30,10-6-70,8-7-252,0-1-282,5-6 0,2-5 0,1-8 0</inkml:trace>
  <inkml:trace contextRef="#ctx0" brushRef="#br0" timeOffset="59798.5766">28939 8189 1696,'0'0'142,"0"0"32,0 0 28,0 1 25,0-2 22,-1 1 27,1 0 18,0 0 17,0 0 14,0 0-91,0 0-20,3 0-23,4 0-26,2 0-20,2 0-22,5 0-26,1 0-18,2 0-15,2 0-16,-1 0-8,4 0-26,-5 0-14,-2 0-17,-5 0-9,-6 0-5,0 0-10,0 0-5,6 0-11,0 0 2,-1-2 0,1 1 5,-6 0 6,-3 1 10,-3-3 3,0 3 1,0 0 3,0 0 2,0 0 4,0 0-6,0-3-13,0 3-28,0 0-46,0 0-62,0 0-171,0-23-442,0 15 0,0 4 0,0-4 0</inkml:trace>
  <inkml:trace contextRef="#ctx0" brushRef="#br0" timeOffset="60725.2183">29103 8032 1024,'1'0'154,"-1"0"10,0 3 4,2-3 19,-4 0 20,4 5 16,-2 6 15,0 8 11,-2 8 5,-1 7-117,-4 5-28,1 2-10,-3-2-1,-2-3-17,1-2-20,4-2-16,0-6-15,1-4-10,4-7-14,1-3-38,0-7-132,0-27-507,0 19 0,1-3 0,1-2 0</inkml:trace>
  <inkml:trace contextRef="#ctx0" brushRef="#br0" timeOffset="61554.6484">29709 8018 1468,'0'0'63,"0"-3"12,-3 3 12,3 0 9,-7-2 14,3 2 18,-7 0 21,-4 0 17,-6 0 8,-6 2-42,-5 3-5,-3 1-6,-2 3-6,7-3-8,9 0-10,7-2-13,7-1-13,5-1-10,2-2-5,0 2-7,0-2-3,2 0-8,-2 0-3,0 3 1,0 1-3,0 3-4,0 2-6,0 3-6,0 2-5,-2 3-1,-1 2-2,-3-3 0,0 0 0,0-2-4,3-4 2,0-2-3,3-4-2,0-1 0,0-2 4,0 2 3,3-3-1,0 0 1,6 1 1,0-1 1,3 0-1,2-1 5,1 2 1,0 6-3,1 0-1,-1 5-5,-1 7 2,-2 3-3,-6 2 0,-3 2 2,-3 2-4,-5-3-1,-6 1 5,-5-2 12,-5-3 11,-9-2 5,-3-2 4,-3-3 1,1-3 2,2-3-3,6-4 2,6-1-9,7-6-42,6-4-103,38-8-735,-24 0 0,6-8 0,10-7 0</inkml:trace>
  <inkml:trace contextRef="#ctx0" brushRef="#br0" timeOffset="62036.7578">29699 7807 1933,'0'-3'146,"3"2"21,-3-2 9,7 2 6,-4-2 9,7 3 7,0 0 8,5 0 8,0 8 7,3 7-100,-3 8-16,2 9-5,4 13 3,-3 6 3,2 5 1,-7 4-1,-3 2-3,-5 1-1,-3-5-2,-10-1-6,-7-2-9,-9-1-6,-3-3-6,-14-2-5,2-3-5,1-5-2,5-7 1,9-9-7,6-6-2,9-8-5,6-7-6,2 1-19,2-5-36,-1 0-87,0 0-122,19-8-809,-15 4 0,0-2 0,-2 0 0</inkml:trace>
  <inkml:trace contextRef="#ctx0" brushRef="#br0" timeOffset="65905.6339">28096 8908 186,'0'0'56,"0"-2"10,0 0 11,0 1 13,0 1 14,0 0 19,0 0 17,0 0 5,0 0 3,0 0-37,0 0-10,0 0-8,0 0-6,0 0-12,0 0-12,0 0-12,0 0-12,0 0-1,0 0 0,0 1-2,0 2-3,0 0 4,0 2-1,3 0 2,-3 0 12,0 5 4,3-1 4,0 1 1,0 2-2,0 0 3,2-2 1,0 1-3,2-3-1,0 4 0,-1-3-10,2 2-6,1-4-9,-3 3-2,3-4 1,-3 0-4,1 0 0,-1 2-3,2-1-1,-2 3-2,0-2-3,3 2-2,2 1 1,-2-1-2,3-3 2,0 1-2,4 1 2,-4-2 1,5 0 0,-5 3-1,4-4 1,-2 3-2,-3-4-1,2 2-3,-4-5 1,2 3-1,2-2-3,1-2-1,4 2 0,1-1 0,0-2-3,2 1 0,-3-1 0,-2 0 0,-2 0-1,-2 0 0,-5 0-1,3 2 0,0-2-1,2 0 1,3 0 0,0 0 1,3 0-1,5 0 0,-4 0 2,2 0-2,3 0 1,-2 0-2,-3 0 2,2-3 1,0-2 0,2 1 0,1-1 0,1-1 0,2 3 0,-5-2 1,0 1 0,-1-2 2,-3-1-1,3 0-1,-1-1 3,-2 2 3,-2 0 3,-3-2 2,-2 4 6,-5-3 10,2 0 2,-2 0 7,3-1 1,0-2 1,-1-2 0,4 3-5,1-5 1,4 3-3,-1-1-5,1 0-10,-2 3-4,1 1-6,-5-1-1,1 2 0,0 0-3,2-4 0,2 2 0,-1-1 0,3-2-4,-4 2 0,4 2 0,-4 0 2,2 0-2,-4-1-3,-2 2 4,-5 4 0,-3-2 0,-1 4 0,1-1 2,-2 1-1,1-1 0,1 2-1,-2 0 1,0 0-2,1 0-5,-1 0-13,0 0-30,0 0-34,0-1-55,0 1-120,11-8-433,-11 5 0,-2 1 0</inkml:trace>
  <inkml:trace contextRef="#ctx0" brushRef="#br0" timeOffset="67236.9958">29327 8857 882,'0'0'110,"0"0"23,0-2 22,0 2 16,0 0 16,-1 0 12,1 0 16,1 0 14,-2 0 11,1 0-75,0 0-21,-2 0-16,1 0-17,1 0-8,0 0-5,0 0-7,-2 0-10,1 0-11,-1 0-7,-4 0-2,2 0-2,-1 0-4,1 0-2,2 0-6,1 0-9,-1 0-6,1 0-6,-1 0-3,1 0-2,-1 0-5,1 0 3,1 0 3,0 0 7,-2-2 9,2 2 11,-2 0 9,2 0 7,0-3 5,0 3 7,2 0 1,-2 0-3,0 0-5,0 0-3,0-1-7,2-1-9,2-1-9,4 2-8,1 1-4,7-3-8,2 3-2,0-2-4,2 2-1,-5-2-5,3 2-6,-3-1-4,2 1 3,-5-2 0,3 1 0,-3 1 0,-2 0-1,-2 0 0,-2 0-1,-3 0-1,-2 0 0,-1 0 3,0 0 0,0 0 0,0 0 1,0-1-2,0 1 3,0 0 1,0 0 0,0 0-1,0 0 1,0 0-2,0 0-1,0 0 0,0 0-6,0 0 2,0 0-3,0 0 0,0 0 0,0 0 0,0 0 0,2 0-2,-2 0 1,2 0 1,-2 0 4,0 1 1,0 5 2,0 3-2,0 2 2,0 7-1,-7 4 2,0 1 4,-1 0-3,-4 3 2,-1 0 3,1-3 0,3 0 0,0-3 3,4-4 0,-1-2 2,6-4 0,0-1 0,0-6 4,-3 2 0,3-4-5,0-1 4,0 0-2,0 0 1,0 0 2,0 0 2,0 0 2,0 0-1,0 0 0,0 0 0,0 0 3,0 0-3,-3 0 2,3 0-2,0 0-1,0 0-5,0 0-3,0 0-1,0 0-1,0 0-4,0 0-2,0 0-2,0 0-2,0-1-1,0-1-2,0 2-2,0-1-5,0-1-11,0 2-19,0-3-37,0 3-84,0-2-126,-3-33-716,3 29 0,-6-6 0,-10-1 0</inkml:trace>
  <inkml:trace contextRef="#ctx0" brushRef="#br0" timeOffset="69297.201">29315 7903 694,'0'0'73,"0"-1"24,0 1 14,0-2 14,0 2 13,3 0 18,-3 0 16,0-1 16,0-3 14,2 0-24,-1-2-11,-1-1-8,2 0-4,-1 1-6,-1-3-7,0 2-14,2 0-14,-2-2-12,0 1-12,0 2-15,0-3-15,0 2-14,0-1-7,0-2-5,0 0-2,-2 0-1,1 2 3,-2-2 1,1 1 1,-1 0 2,-4 1-1,2 0 2,-1-2-2,0 0-2,-2 0 3,1 2 0,-3-2 1,0 2 1,-3-2 3,1 1 2,-4-2 3,2-1-1,-4 3 2,4-2 2,-5 2 2,5 1-2,-2 0-2,2 1-4,-1-2-4,1 4-4,1-1-2,-2 1-3,-1 0-3,3 0-3,0 1-7,-1 1 2,0-1-5,0 2 0,0-1-4,-1 2 0,1-2-2,-2 3 0,-1 0-1,1 0 1,1-1 1,1 1-5,-1 0 2,3 0 0,0 0-1,1 0-1,-2 0 1,-1 0 0,-2 0 1,2 0 0,-2 0 2,2 0-1,-1 0 1,2 0-1,2 0 0,-1 0 1,1 1 0,-2 2 2,-4 1 1,1 1 0,1 0-2,-2 1 3,7-1-1,-1 0 1,2 2 2,3-1 0,-7 0-2,4 2-1,0 2-3,1-2 1,-4 1 2,3 0-3,1 0 0,1 1-2,0-1 1,0 2-4,3-4 1,-4 0-1,4-2 3,1 2-4,0-5-4,0-1 0,3 1 1,0-2-1,0 1-5,-2 1-9,-1-1-31,-1 3-57,-2 2-78,-2-1-125,7-3-627,-4 1 0,2-2 0</inkml:trace>
  <inkml:trace contextRef="#ctx0" brushRef="#br0" timeOffset="69975.1415">28333 7506 1032,'1'0'119,"-1"0"7,0 0 14,2 0 16,-4 0 15,4 1 11,-2 4 16,0 3 19,-2 4 18,-2 5-90,-4 2-6,-1 0 2,-4 2-7,0-1-11,0-2-11,5-3-8,4-5-11,1-2-13,1-1-7,2-7-3,0 2 3,0-2-1,0 0-4,0 1 2,0-1 3,0 0 1,2 0 0,1 0-6,1 0-5,1 0-8,5 0-5,1 1-2,1 4 2,0 2-5,-1 2-2,2 1-7,-1 1-2,-3 2 0,3-4-4,-4 1-4,-4-6-8,-1 1-3,-3-3-6,0 1-4,0-3-2,0 0-2,0 1-16,3-1-34,-3 2-48,0 1-75,5-3-244,-1 4-419,2 1 0,2-2 0,1-3 0</inkml:trace>
  <inkml:trace contextRef="#ctx0" brushRef="#br0" timeOffset="71072.43">30286 8269 1232,'-2'0'142,"1"0"31,-1 0 16,2 0 20,0 0 8,2 0 6,-4 0 5,4 0 6,-2 0 14,0 0-73,3 0-36,3 0-20,6 0-14,10 0-12,6 0-8,3-1-3,-1-1-5,-4 0-9,-6 0-13,-4 0-28,-7 2-25,-2-3-23,-7 3-27,3 0-70,-3 0-175,0-17-435,0 17 0,0 0 0,0 0 0</inkml:trace>
  <inkml:trace contextRef="#ctx0" brushRef="#br0" timeOffset="71367.589">30260 8404 664,'-1'3'130,"1"1"32,0 2 44,0-2 31,0 1 24,3-4 18,1 1 12,1-2 9,7-2 4,3 2-83,4 0-42,1 0-31,6 0-44,1 0-35,1-1-52,4 1-71,-2-2-172,-4-18-432,-7 16 0,-5-1 0,-8-1 0</inkml:trace>
  <inkml:trace contextRef="#ctx0" brushRef="#br0" timeOffset="72091.2697">30974 7868 530,'-2'0'130,"-1"2"51,-3 2 34,-3 7 19,0-1 15,2 6 11,-4 1 23,-1 0 33,3 4 26,-5 8-52,1 4-30,1 9-25,-3 7-12,1 5-2,-1 5-2,5 2-2,-1-2-18,6 1-28,1-4-24,4-5-23,2 0-23,5-10-22,-1-6-19,2-5-18,3-6-10,-3-12-9,-5 0-5,3-5 1,0-7-2,-4 0-1,1 1-3,1-2-19,-3 1-39,-1 0-54,2 0-68,-2 0-80,3 0-175,-1-29-474,-2 24 0,6-2 0</inkml:trace>
  <inkml:trace contextRef="#ctx0" brushRef="#br0" timeOffset="74056.8876">31488 7957 815,'0'0'112,"0"0"33,0 0 28,0 0 12,0 0 8,0 0 14,-3 3 11,-3-1 12,0 0 10,-4 3-62,-1 0-28,-1-1-22,-1 1-15,-1-2 3,-2 2 4,-3-2-9,0-2-8,-2-1-10,4 1-7,2 1-8,5-1-12,2 0-11,3 2-12,1-3-14,1 0-13,0 0-5,-3 0 0,3 3-2,0-3-3,0 3-2,3-3-1,0 1 2,-2-1-1,2 0 1,0 0 0,0 0 4,0 0-3,0 0 2,0 0 0,0 0 0,0 0 3,0 0-2,0 0 0,0 0-1,0 3 2,0-1-2,0 5 1,0 0 2,-1 8 4,-2-1 6,-3 6 4,-2 0 6,-1 2 5,-2 2 5,-2-5 4,4 3 1,2-6-3,2-2 2,4-6-1,1 1-3,0-5-3,0-1 0,0-2-3,0 2-3,0-3-2,0 2 2,0-2 7,3 0-3,0 0-2,7 0-3,-1 0-2,6-2-4,-3-1 1,5 2-6,-5-2-1,-3 0-5,1 1-6,0 2-1,0 0-3,2 0 2,2 0-2,1 0-3,0 0-2,1 0 2,1 1-1,-1 3 2,-3 0-2,0 3 0,-4 0 0,-3 1 0,0-2-3,-1 0 3,0 0-1,0 0 1,0 1 0,-4-2-2,2 3 2,0 0 1,-3 1 1,0 3-1,3-1 1,-3 0-1,0 0 3,0-1-1,-3 4 4,-3-2 5,-2 1 10,-2-3 7,-2 2 7,-3-5 13,3 0 6,-3 0 12,-3 0 3,0-2 9,1-2 5,-2 1 3,-4-4 5,2 2 5,-3-2 6,2 0-1,2 0 6,3 0-2,5 0-5,5 0-10,1 0-2,3 0-10,0 0-9,0 0-14,3 0-12,-2 0-12,2 0-14,0 0-8,0 0 5,0 0-5,0 0-8,0 0-17,0 0-37,0 0-46,0 0-42,0 0-41,0 0-96,5 0-127,17 0-753,-11 0 0,10 0 0,3-2 0</inkml:trace>
  <inkml:trace contextRef="#ctx0" brushRef="#br0" timeOffset="74553.4823">31699 8472 1202,'0'0'99,"3"0"16,-1 0 23,-1 1 19,2 4 9,-3 2 9,0 7 6,1 1 6,-2 9 6,-3-2-66,-1 3-5,-6 0 0,-3 1-13,-5-2-11,-3-1-4,1-1-5,4-7-6,4-3-3,4-3-6,4-1-14,3-6-11,1 0-17,1-2-59,0 0-179,1-19-497,-1 16 0,5-6 0,4-1 0</inkml:trace>
  <inkml:trace contextRef="#ctx0" brushRef="#br0" timeOffset="74928.4494">31899 8271 2350,'-2'0'148,"1"0"19,-2 0 18,1 0 24,4 0 20,-2 0 13,0 0 12,3 0 5,3 0 2,6 0-117,9 0-28,8-2-20,2 1-16,6-2-25,-1-1-20,1 0-25,-5-2-66,-8 3-60,-5 0-68,21-3-712,-30 1 0,-4 2 0,2-5 0</inkml:trace>
  <inkml:trace contextRef="#ctx0" brushRef="#br0" timeOffset="75507.0544">32233 8055 2190,'0'-3'118,"0"-2"26,0-2 16,0-1 15,2-2 16,2 1 12,5 2 9,3-3 9,2 4 11,1-1-85,-2 1-20,1 3-25,-5-1-11,3 3-16,-2 4-13,1 2-10,-2 4-8,1 8-8,-4 4-10,-2 9-8,-3 2-3,-1 4-3,-5-1-2,-5-1 0,-2-2-1,-9-2-2,-7-4 1,2-7 1,0 0-2,4-7 2,8 1-2,5-6 3,3-2 2,6-2 5,0-3-1,0 0 0,0 0-1,2-1-1,4-4-1,4 1-1,5-3 0,6-1-1,6 4-7,0-2-5,5 4-1,-2 0-17,-3 2-51,-6 0-46,-3 0-77,-1-1-226,-7-2-393,-2 1 0,3-2 0,-4-1 0</inkml:trace>
  <inkml:trace contextRef="#ctx0" brushRef="#br0" timeOffset="76079.0924">32478 7827 1523,'0'-3'122,"2"-1"18,-2 1 5,0-1 7,0 1 7,0 3 4,3 4 16,0 3 20,3 8 13,0 8-81,-3 7-22,3 9-10,3 3 5,-3 3-1,9 5-3,-3-3-1,0-2-5,-9-1-10,0-2 10,-7 0 17,-8-1 16,-10 1-4,-3 0-3,-5-2-6,-2 0-1,4-2-3,7-6-8,5-7-11,6-6-23,7-5-28,2-7-24,1-1-6,0-4-5,0 0-5,0-1-5,0 0-11,0-1-8,0 0-12,0 0-19,0 3-18,0-1-15,0 1-23,0-3-30,0 0-32,0 0-66,0 0-125,7-8-403,-7 8 0,0-1 0,-3-3 0</inkml:trace>
  <inkml:trace contextRef="#ctx0" brushRef="#br0" timeOffset="138246.3787">25558 14473 183,'0'-4'44,"0"-1"16,0-4 24,0 4 29,0-2 28,0 3 15,0 2 16,0-2 13,0 0 13,0-2-12,0 1 6,0-2 7,0 4-14,0-1-32,0 1-23,0 3-3,0 2-3,0 4 4,-3 10 7,-4 5-2,-3 12-14,-2 9-17,-9 4-7,-1 1 5,0 1-4,-2 1-10,6-9-13,3-5-17,7-4-19,1-9-14,4-6-7,-1-5 3,4-5 6,0-3-3,0-6 2,0 0-1,1-5-1,2-8 2,3-6-1,5-10 1,4-5-2,7-6-9,1-9-8,4-2-2,1 3-4,-5 4 0,-3 8 0,-4 12-3,-10 8 0,-3 6-3,-1 9 3,-1 2 0,2 4-1,3 6 4,-1 6 2,5 6-1,-1 9 0,-1 7 3,2 5 0,-1 2 3,-2 0-3,2-3 0,-2-1 1,-1-6-2,-6-1-2,3-6-1,-3-3-10,0-2-39,0-4-106,0-7-154,0-6-399,0-1 0,-5-3 0</inkml:trace>
  <inkml:trace contextRef="#ctx0" brushRef="#br0" timeOffset="138533.4411">25406 14705 716,'-5'-2'158,"4"-1"42,-3-1 38,3-1 24,1 2 13,1 0 6,3 0 5,3 0 10,7 0 12,8 2-90,8 1-47,5 0-40,2 0-33,1 0-26,1 0-11,-7 0-15,-5 0-42,-9 1-101,3-2-647,-12 1 0,-4 0 0,-1-1 0</inkml:trace>
  <inkml:trace contextRef="#ctx0" brushRef="#br0" timeOffset="139032.1033">26098 14337 796,'1'-3'159,"-1"2"24,0 0 9,0-1 21,-1 2 29,-5 2 21,-3 1 22,-2 4 21,-7 3 17,0 9-107,-1 1-25,-1 9-18,0 5-6,4 5-16,1 4-28,5 4-18,3 0-24,4 2-21,3-3-15,2-3-13,4-2-14,6-7-8,0-5-12,4-3-40,3-4-104,5-6-229,-8-8-378,2-2 0,6-9 0,2-3 0</inkml:trace>
  <inkml:trace contextRef="#ctx0" brushRef="#br0" timeOffset="139439.3312">26340 14476 1920,'0'-1'105,"0"1"12,0 0 27,0 3 22,0 3 16,0 11 12,0 7 8,0 9 4,0 6 2,0 1-99,0-1-4,0-1-12,0-6-26,0-4-21,0-7-16,0-4-12,0-3-8,0-2-6,0-5-14,0 0-35,0-4-122,0-13-573,0 6 0,5 2 0,-4-5 0</inkml:trace>
  <inkml:trace contextRef="#ctx0" brushRef="#br0" timeOffset="139725.3264">26656 14751 2010,'0'3'89,"0"4"9,-1 6 8,-1 2 0,-2 5 2,-4 6 1,-5 0 0,-3-3 2,2 6 0,-2-6-72,0-6-28,7-3-56,4-8-191,1-3-309,4-5 0,0-5 0,1-4 0</inkml:trace>
  <inkml:trace contextRef="#ctx0" brushRef="#br0" timeOffset="140059.6051">27054 14498 1877,'0'7'125,"0"4"21,0 9 8,0 8 3,0 4 4,0 2 3,-2 3 0,-1 0 4,1-2-2,-4-2-96,-4-1-27,2-4-23,1-2-43,2-7-157,4-24-462,1 14 0,0-10 0,7-4 0</inkml:trace>
  <inkml:trace contextRef="#ctx0" brushRef="#br0" timeOffset="140541.0191">27160 14180 1294,'0'-2'178,"0"-1"26,2 1 20,-1-1 6,1 1 10,5 7 8,3-2 7,6 5 2,3 5 3,0 7-124,-2 7-49,3 1-26,0 5-16,-1 7-8,-4-3-5,2 4-8,-8 2-1,-1 0 5,-5 6 9,-2-3 13,-2 1 6,-4 1 7,-6 0 5,-1 2 3,-9-1 0,0-3 4,-1-1-8,2-9-7,4-5-15,3-10-21,0-5-44,7-8-73,0-3-153,6-14-592,-6 6 0,0 1 0,-3-1 0</inkml:trace>
  <inkml:trace contextRef="#ctx0" brushRef="#br0" timeOffset="143831.7256">28074 14654 998,'-2'0'99,"-1"0"32,0 0 33,-1 0 33,4 0 29,-2 0 22,-1-3 19,3 3 16,-3 0 14,3-1-63,-1-2-22,1 3-31,-2-2-28,2 2-33,-1 0-24,1 0-15,0 0-9,0 0 2,0 0-1,0 0 2,0 0 0,0 0 7,1-2 2,5-1 0,9 2 2,5-2-1,9-3-4,9 1-16,3 2-13,3-3-7,9 1-5,2-1-8,2 2-6,2 0 1,-5 3-8,-9 1-6,-5 0-5,-12 0-3,-5 0 2,-9 0-3,-3 0 0,-3 0 0,1 0 0,1 0-3,2 0-1,5 0-4,-2 0-11,3 0-18,-7 0-32,-4 0-34,-1 0-39,-5 0-39,-1 0-46,0 0-77,2 0-147,-1-7-295,-1 7 0,0 0 0,-1-2 0</inkml:trace>
  <inkml:trace contextRef="#ctx0" brushRef="#br0" timeOffset="144278.3518">28670 14413 1444,'0'0'148,"0"0"16,0 0 8,0 0 15,0-1 22,5 1 10,3 0 13,4 1 11,3 4 8,8-1-106,-3 4-32,5 1-16,-1 2-6,-4-2-14,-1 2-20,-8 2-7,-4-3-7,-4 4-4,-1 0-1,-2 3-1,-2 3 5,-4 0 5,-1 2 6,-7 2 1,-7 3-1,1 1-2,-2 1-3,1-3-12,7 3-5,4-6-18,5-3-37,4-2-42,2-7-75,2-5-172,-1-18-475,4 12 0,0-5 0</inkml:trace>
  <inkml:trace contextRef="#ctx0" brushRef="#br0" timeOffset="144912.7412">29527 14176 1901,'0'0'79,"0"0"21,-7 2 24,1 2 27,-5 2 21,-2 6 16,-2 9 16,1 2 20,-1 9 11,0 5-59,0 7-2,3 2-12,-4 6-18,3 5-22,5 1-20,3-2-13,5 1-13,9-3-21,3 0-7,3-9-9,3-6-7,0-7-10,0-6-3,-3-7-2,0-6-5,-3-2-23,-3-3-46,-1-4-42,-2 1-61,-6-2-94,7-3-158,-7-12-322,3 16 0,-3-4 0,0 0 0</inkml:trace>
  <inkml:trace contextRef="#ctx0" brushRef="#br0" timeOffset="159350.3052">25586 15839 1392,'0'-1'116,"-1"-1"18,1 2 16,0-3 22,-2 3 20,2 0 16,-1-2 18,-1-1 14,2 1 12,-1 0-76,-1-1-16,2 1-4,0-1-5,-3 0-16,3 1-14,-1 1-14,-1-1-16,2 2-15,-1 0-14,1 0-12,0 0-9,0 5-12,0 7-10,0 13-5,0 6-1,0 13-1,0 4-1,0 3 1,0 0 4,0-5-2,0-5-2,0-5-2,0-11-1,0-7 2,1-5-1,-1-8-1,2-3 2,-2-6-1,1-1 0,-1-7 1,0-6-1,-1-10 0,-1-10-1,-1-8-5,-1-6-7,-2-4-6,-1-3-2,1 7 0,6 6-2,-4 8-3,4 10-1,7 7 1,4 1 2,7 9 2,2 0 4,7 4 4,-2 5 2,-2-1-2,-8 2 1,0 2 2,-6 4 5,0 2-4,0 6 3,-4 5-3,-2 5 3,-2 3-1,-8 0 0,-7 3 1,-3-1 2,-5-3-1,0-2-3,5-7 2,3 0-3,8-5 2,0-4-1,6-3 2,0-2-3,0-2 4,0 0-4,3 0 1,5 0 1,7 0-1,0 3 1,9-1 2,0 3-1,0 2-3,-1 5 2,1 5-4,-5 4 4,-2 4 1,-5 2-1,-11 2 1,2-1-2,-6 1 0,-4-2 0,-4-2 2,-1-2 2,-13-3 0,-4-3-1,-2-5 4,-3-5 1,0-4-1,2-2-6,7-2-19,4-4-48,1 0-71,11-2-167,3-8-522,4-1 0,2-1 0,14-3 0</inkml:trace>
  <inkml:trace contextRef="#ctx0" brushRef="#br0" timeOffset="159775.1977">26265 15712 1760,'0'0'144,"0"-3"9,0 3 10,0 0 12,-1 6 16,-6 0 18,-2 3 16,-1 8 13,-4 6 16,-4 4-112,0 9-4,-1 3-2,-1 4-9,3 3-11,3 2-15,6-2-17,5-2-13,3 1-16,3-7-13,5 2-12,8-8-24,3 0-66,3-9-106,33-7-700,-34-7 0,-1-4 0,0-7 0</inkml:trace>
  <inkml:trace contextRef="#ctx0" brushRef="#br0" timeOffset="160584.4479">26492 15950 2506,'0'-1'136,"0"-3"23,0 0 34,0-3 21,0 4 10,-2-3 7,4-4 8,-2 3 5,3-2 2,3 1-102,3-2-30,3 0-23,3-2-32,0 4-24,-1 2-7,1 0-9,-3 3-6,0 0-6,5 3-1,0 0 1,0 0-6,1 5 2,0 2-1,2 4 2,-9 3-1,-3 7 1,-3 2 2,-4 4 2,-5 6 2,-10 3 2,-5 3 0,-7 2 1,-7 2 0,-3-7-1,6-1 2,7-11 1,8-4-1,5-6 1,4-6-1,-2-7 3,5 1 4,-6-5 2,0-4-1,3-4 3,-4-4-1,4 0 0,4-1 0,-1 1 0,3 5-3,0 2-4,0 2-1,5 1-5,5 5 1,8-2-4,3 2 0,5 0-1,4 0-1,-3 2-2,-1 1-2,-2 1-2,-5 1-1,-1 3-2,-4 1-3,-5-1-1,-2 1-9,1-1-19,-2 1-48,-3-1-62,0 0-41,0 1-68,3-7-185,-3-6-407,0 4 0,4-1 0,2-2 0</inkml:trace>
  <inkml:trace contextRef="#ctx0" brushRef="#br0" timeOffset="161008.8689">26956 16162 2164,'0'0'148,"0"0"10,0 0 5,1 0 2,-1 0 1,3 0 2,0 0 1,3 0 0,-2 5 3,0 1-124,-1 2-20,-3 1-6,0 0 2,0 0 3,0 5 8,0-2 2,-3 5 13,-5 6 15,-5 8 3,-7 3-2,0 2 2,-1 1-4,2-6-4,5-2-7,1-6-7,5-5-4,1-7-14,1-2-17,1-5-17,2-3-31,-3-1-51,5-1-99,14-8-646,-14 5 0,-1-2 0,4-1 0</inkml:trace>
  <inkml:trace contextRef="#ctx0" brushRef="#br0" timeOffset="161682.9605">27225 16016 1446,'0'-1'134,"0"1"18,0 0 10,0-3 5,0 3 3,0 0 2,0 0 4,0 0 8,0 0 13,0 5-82,0 5-13,0 4-1,0 11 7,-5 4 9,-8 6 6,-4 0 5,-2 2-2,-2-5-6,10-4-11,4-7-15,5-6-4,2-5-10,3-6-11,3-3-14,5 1-7,5-4-6,5 1-1,5-2-2,-2 2-3,3-2-6,0 0-25,0 3-57,-1-2-80,-6 2-151,5-3-571,-15 0 0,-4 2 0,-2 1 0</inkml:trace>
  <inkml:trace contextRef="#ctx0" brushRef="#br0" timeOffset="161992.6086">27372 16066 1133,'0'-4'185,"0"0"11,0-2 3,2 2 10,-2 1 29,0 6 18,0 5 17,0 9 10,0 5 7,0 13-143,0 4-39,0 7-9,0-2-5,0 0-8,0 1-33,0-6-36,0-6-63,1-4-208,1-8-459,-2-5 0,1-8 0,1-7 0</inkml:trace>
  <inkml:trace contextRef="#ctx0" brushRef="#br0" timeOffset="162483.0732">27500 15779 2229,'0'-3'133,"0"0"21,0 0 7,0-2 10,3 2 7,4 2 9,3 2 6,2 4 14,6 3 10,-3 4-89,3 5-25,2 10-1,-1 4 8,-1 9 1,0 6-1,-3 6 5,-9 3-1,-6-1-5,-6-1-7,-7 1-10,-4-1-8,-1-6-22,-3-2-12,3-9-9,0-9-10,4-6-11,3-5-5,3-7-11,5-5-14,0-1-20,0-3-51,1 0-71,1-1-98,8-5-712,-5 3 0,1-1 0</inkml:trace>
  <inkml:trace contextRef="#ctx0" brushRef="#br0" timeOffset="163059.1572">28214 16156 2225,'-2'-1'121,"2"1"21,-3 0 22,3 0 21,0 0 20,0 0 20,0-3 8,6 1 6,8 0 4,10 1-85,10-2-30,13 0-19,7 2-22,3 1-22,-1 0-18,-2 0-20,-10 0-13,-8-4-8,-12 4-14,-11 0-15,-6-3-37,-6 3-59,-1 0-102,5-2-168,-5-8-371,3 8 0,-3-2 0,1-4 0</inkml:trace>
  <inkml:trace contextRef="#ctx0" brushRef="#br0" timeOffset="163451.1553">28518 15925 1724,'0'0'92,"0"0"12,4 0 22,-4 2 29,0-4 21,3 2 14,6 2 9,3 2 8,6 2 8,11 3-69,-1 1-10,3 0-10,-3 2-20,-4 1-28,-6 2-17,-7 3-10,-7 4-3,-7 5 4,-9 4 2,-6 6-3,-7 4-6,-4 4 0,-1 2-4,3 1-5,1-2-12,4-7-29,5-5-53,2-8-96,12-9-270,-3-6-305,5-3 0,1-5 0,1-3 0</inkml:trace>
  <inkml:trace contextRef="#ctx0" brushRef="#br0" timeOffset="164666.4784">29715 15703 982,'0'-3'109,"0"1"29,0-3 28,0 2 20,0 0 13,0 2 4,0 1 4,0-2 7,0 1 6,0 1-69,0 0-20,0-3-19,-1 6-16,-2-2-8,-2 4 8,-5 1 12,1 3 26,-6 3 21,3 5 11,-5 8 10,1 4 4,-4 6-1,2 8-1,2 3-11,5 6-15,6 0-17,5-1-27,6-1-27,11-4-15,4-2-17,6-8-13,5-5-9,-4-7-9,-5-6-1,-5-7-2,-6-5-1,-3-2-2,-3-3-2,-1 1-5,-1-2-13,-4 1-19,0 0-31,0 2-59,0-2-83,3 3-145,-3-16-601,0 12 0,0-1 0,0-4 0</inkml:trace>
  <inkml:trace contextRef="#ctx0" brushRef="#br0" timeOffset="165301.1774">31490 15700 1354,'-2'0'104,"2"-2"26,0 2 38,-1-3 33,2-1 20,-1 3 7,0-2 6,5 3 12,5 0 12,4 6-64,5 5-16,7 6-8,-1 8-18,-5 8-21,-5 7-2,-9 9 3,-6 8 4,-13 4-8,-10 1-9,-7 0-11,-5 0-11,-4-4-19,3-2-21,6-3-14,5-9-31,6-7-57,6-8-59,10-11-124,3-11-698,1-5 0,4-4 0,-2-9 0</inkml:trace>
  <inkml:trace contextRef="#ctx0" brushRef="#br0" timeOffset="166158.5934">30122 14538 585,'0'-8'114,"0"-1"39,0-4 51,-3-2 31,0 1 30,-2-1 30,-1-2 23,2 3 21,-2 1 19,6 4-50,-3 1-24,3 3-38,0 2-52,-2 2-27,-1 1-12,2 9-9,-2 8-10,1 10-8,-1 10-14,3 8-25,2 2-10,-2-4-1,-2-3 6,1-2-5,1-8-16,-2-7-23,1-5-13,1-6-16,0-3-25,0-3-42,0-4-96,4-2-190,-2-4-604,7-3 0,7 0 0</inkml:trace>
  <inkml:trace contextRef="#ctx0" brushRef="#br0" timeOffset="166397.628">30344 14718 1474,'2'9'154,"-2"3"24,0 9 11,-6 5 3,-6 3 1,-5 2 3,-2-2-1,-5 0 2,4-6-3,5 0-158,8-11-160,-1-8-490,7 1 0,2-3 0,5-8 0</inkml:trace>
  <inkml:trace contextRef="#ctx0" brushRef="#br0" timeOffset="166884.5937">31219 14408 783,'0'-1'84,"0"1"17,3-2 12,-3 2 3,0-1 33,0 4 43,-3 2 34,3 8 23,0 8 18,-1 6-51,-3 12-16,3 2-15,-2 2-11,1-3-3,1-2-35,1-8-74,1-5-142,-1-15-588,0 2 0,0-6 0,5-4 0</inkml:trace>
  <inkml:trace contextRef="#ctx0" brushRef="#br0" timeOffset="167300.4114">31410 14073 2061,'1'-4'106,"1"-1"15,6 0 13,2 0 16,2 1 16,6 4 12,3 5 16,5 4 17,1 10 12,3 8-73,-2 17-4,-6 9-1,-4 10 0,-11 9-7,-7 3-8,-9 3-9,-10-1-14,-4-2-17,-6-2-13,-5-7-17,1-2-21,3-7-27,4-14-50,2-6-57,9-13-64,3-15-127,12-9-579,-2-3 0,-1-6 0,0-6 0</inkml:trace>
  <inkml:trace contextRef="#ctx0" brushRef="#br0" timeOffset="171144.4534">30173 15838 761,'0'-2'99,"0"-3"31,0-1 26,0 0 32,0 0 17,0 1 16,0 1 14,0-3 17,0 2 17,0 0-54,0 2-28,0 2-28,0-2-26,0 3-27,0 0-12,0 4-7,0 8-10,0 3-10,-5 10-12,1 4-10,-8 2-2,-2 2-2,1-2 1,-1-2-3,4-3-4,1-7-6,6-4-3,0-6 2,3-1 18,0-5 0,0-3-1,6 0 2,7 0-2,7-3-1,9 1 0,8 0-1,2 1-3,-1 1-9,-2 0-27,-6 0-20,-3 1-35,-6-1-44,-9 2-55,0 0-93,-6-2-131,-3-4-332,0 3 0,-3-2 0</inkml:trace>
  <inkml:trace contextRef="#ctx0" brushRef="#br0" timeOffset="171504.6083">30373 15879 1128,'0'0'130,"0"0"11,0 0 6,0 0 25,0 0 26,0 6 22,0 6 23,0 6 16,0 12 8,0 6-88,0 6-34,0-1-9,-3-1-4,0-3-23,0-2-27,-1-7-21,-1-7-22,0-2-17,4-6-28,-1-4-62,1-4-106,16-5-538,-12 0 0,0-3 0,3-3 0</inkml:trace>
  <inkml:trace contextRef="#ctx0" brushRef="#br0" timeOffset="171784.2745">30591 16155 1428,'0'0'72,"3"4"26,-3 3 15,3 4 12,-6 7 10,-3 5 8,-7 3 4,-4 4 2,-7 1 2,-4 3-39,-1-4-31,-1-2-27,7-5-14,8-5-22,5-7-99,10-11-476,1 1 0,5-8 0</inkml:trace>
  <inkml:trace contextRef="#ctx0" brushRef="#br0" timeOffset="172632.8156">30795 15900 1746,'2'-4'143,"-2"-1"27,0-4 25,2-2 15,-1-1 14,4 3 10,0-2 6,4 3 4,2 1 4,0 2-109,4 2-27,3 3-27,2 0-24,1 0-14,3 3-12,-3 4-8,-2 5-3,-6 1-3,-4 8-4,-5 3 0,-2 5-2,-5 0 1,-6 6 0,-9 0-1,-4 3 0,-3-5 1,-4 2-3,2-6-2,3-4 2,4-5-1,4-2-2,7-7 1,1-3 2,4-5 4,3-2 2,-1-1 2,2-4 5,-1-3 3,2-2-1,-1-5 4,0 2 1,2 0 1,-1-1-3,5 4-2,-3-1-4,5 2 0,1 1-5,2 3 2,0-2-2,-2 3-1,1 2-1,1-1 0,-2 2-1,5 3-2,4 1 0,3 1-2,4 3-1,1 0-3,1-1-1,-9-1-1,-3-2-3,-7-1-2,-5-3 1,-2 1-1,1 0-3,-1-1-15,1 0-21,-2 2-27,1-2-31,-1 0-18,0 1-21,0 1-39,0-2-68,2 0-174,0-2-324,-2 2 0,0 0 0,1-3 0</inkml:trace>
  <inkml:trace contextRef="#ctx0" brushRef="#br0" timeOffset="193208.5094">2539 4138 1296,'0'0'124,"0"0"23,0 1 22,0-1 17,0-1 8,0 1 1,0 0 4,0 0 2,0 0 4,0 0-87,0 0-33,0 0-25,0 0-18,0 0-15,0 0-7,0 3 0,0 5 0,0 3-1,0 7-2,0 8 0,0 3 3,0 2 11,0 4-1,0 0 5,0-6 2,0 3 5,0-6 0,0 2 3,0-4 0,0-5 3,2-2 3,1-5-5,2-3 9,4-1 5,7-5 9,3-3-2,5 0-3,4-3 1,2-5 0,2-4-7,-5-2-4,-2-6-5,-2-5-13,-8-2-11,0-2-11,-6-3-8,-3-4-1,-3 7-6,0 0-4,-3 2 0,0 3-2,0 5 3,2 4-3,-2 5-7,0 5-10,0 3 1,0 0 2,0 7 1,0 5 3,1 9 1,2 10 2,1 14 1,4 8 3,-2 7 10,3 6 15,5 1 3,-5 3 3,-3-2 9,0-3 14,-6-5 26,-9-5 17,-3-7 9,-9-6 6,-6-2 3,-9-9 1,-5-4-2,-1-6-4,1-10-6,5-4-15,3-10-30,1-6-36,7-9-36,4-5-33,4-5-46,5-2-82,9 5-188,3-30-572,12 32 0,8-4 0</inkml:trace>
  <inkml:trace contextRef="#ctx0" brushRef="#br0" timeOffset="193617.2174">3241 4409 3052,'0'0'84,"0"0"8,0 0 17,0 0 26,0 0 14,0-3 5,0 3 1,0 0 2,3 0 10,3-1-71,10 1-2,9 0-4,10-2-15,9 2-22,6-3-15,-8 1-7,-4-1 0,-8 3-23,-6-2-74,-8 2-131,-2-2-204,-6 4-420,-5-4 0,-3 2 0,0 0 0</inkml:trace>
  <inkml:trace contextRef="#ctx0" brushRef="#br0" timeOffset="193880.2958">3345 4625 2139,'0'3'136,"0"-1"15,0-2 10,3 1 8,0-1 6,4 0 3,7 0 1,5-1 2,7 1 0,1-2-121,3-3-26,-1 1-54,-2 1-146,0-11-545,-3 8 0,0 0 0,0 0 0</inkml:trace>
  <inkml:trace contextRef="#ctx0" brushRef="#br0" timeOffset="194402.7959">3926 4248 1648,'0'-2'88,"1"-1"24,2-1 24,6-1 22,2-3 16,8 2 12,8-1 10,2 1 5,1 1 1,-4 3-64,1 2-20,-3 5-25,-2 7-22,-5 6-22,-1 7-13,-6 6-9,-4 8-7,-2-1 1,-4 3 7,-4 2 8,-7 0 3,-4-5 13,-5-4 21,-5-2 11,-5-9 2,3-7 1,-3-3-4,3-7 1,2-4-10,1-2-19,5 0-28,7-7-53,0 0-76,6-4-112,4-7-178,2-2-357,5-6 0,11-3 0,11-8 0</inkml:trace>
  <inkml:trace contextRef="#ctx0" brushRef="#br0" timeOffset="194779.598">4615 4138 1312,'0'0'158,"-3"0"12,-6 1 15,-6 1 16,-2 0 7,-7 6 10,-3 5 10,3 3 9,0 4 13,4 6-131,2 4-7,6-1 5,2 3 6,7 1-4,0 0-3,3-3-5,3-1-11,3-5-9,4-2-13,1-3-5,4-5-11,5-4-25,-1-3-44,5-1-64,1-2-99,9-4-160,-6-24-439,-2 21 0,-2 3 0,-3 0 0</inkml:trace>
  <inkml:trace contextRef="#ctx0" brushRef="#br0" timeOffset="196516.4471">2311 5489 1532,'0'0'41,"0"0"16,0 2 24,0 1 27,0 2 17,0 5 17,0 4 21,0 3 11,0 5 16,0 4-29,0 3 5,0 5-7,-3 3-19,0 6-19,-6 3-11,-3 5-14,0 0-19,0 6-8,0 2-14,6 3-8,-2 2-8,1 3-8,1 1-7,1 1-2,-4-2-5,-3-2-1,3-1 2,0-2 8,0-2 12,2 0 7,3 1 5,3 2 4,-4 0 6,4 3-1,-2 3 8,-2-1 3,-2 0 4,2-5-3,-5 5 3,-2-7 12,0 0 3,-2 2 1,-2 0-3,2 1-4,-1-1-9,6-2-6,-1-7-6,7-8-6,1-9-16,2-8-19,0-6-7,2-5-7,-2 0-1,0-1-1,0-1 3,0 4 1,0-4-4,0 0-2,-3 2-3,1-2-4,-3-4-4,1-6-16,-2-1-49,0-5-77,-5-5-109,8-4-250,-3-8-382,0-10 0,-3-10 0</inkml:trace>
  <inkml:trace contextRef="#ctx0" brushRef="#br0" timeOffset="197663.9582">1415 6561 1049,'-4'0'75,"3"0"17,-4 0 34,2 0 38,-3-2 28,3 2 15,0 0 9,3 0 10,0 0 10,0 0-50,0 0-18,0 0-14,0 0-33,0 0-31,3-1-23,3-1-11,6 0-4,6-1-9,8-1-9,2 1-5,4-2 1,4 0-2,3 3 1,5-5-7,1 3-4,6 1-2,3 0-2,8 1-1,3 1 1,10-1-1,8 0 0,10 2-1,8 0 0,1-1 0,-1 0 1,-3-2 3,-2 0 4,-10-2 6,-2 2 2,-1 1 2,-2 1 2,1 2-1,2-1 3,3 2-1,-1-2 0,4 0-4,5 0-5,1 0-5,2 0-1,1 0-5,-1 0 2,-6 0-1,0 3-3,-5 2 3,2-1 0,4 5-1,8 0-2,4 3 3,8-1-2,3 0 3,0-2-1,-6 0 7,1 0 6,0 1 2,-4 4 4,-3-1 2,-6 1 1,-6 1 0,-8-4-2,-7 3-2,-4-4 1,-8-2-8,-9-1-6,-11-1-6,-13-2-7,-10-2-1,-10 0-5,-6-1-37,-5 1-67,-1-1-106,0 0-193,-7-1-398,-6 0 0,-11-1 0</inkml:trace>
  <inkml:trace contextRef="#ctx0" brushRef="#br0" timeOffset="198700.6026">1543 6070 1465,'-1'-3'117,"-1"1"33,-2 0 32,2-3 25,-2 0 18,1 1 20,2-2 18,1-1 11,0 0 11,0 2-78,1-2-28,2-1-31,3 2-27,-2-2-26,4 3-20,3 0-21,2 2-16,-2 1-13,3 2-8,0 2-8,1 2 0,-1 5-1,-5 7-4,0 2 2,-5 3 2,-2 7 5,-1-3 0,-1 0 0,-1 0 2,-4-4-1,2 0-1,-4-5-1,1-2 3,-2-5 3,-5-1 1,-1-5-1,-2 1-3,-4-4-1,-2 2-2,2-2 0,3 0-5,1 0-14,7-2-21,0 2-39,4 0-74,1-3-153,10-11-526,-3 2 0,9-5 0,9-4 0</inkml:trace>
  <inkml:trace contextRef="#ctx0" brushRef="#br0" timeOffset="199036.4299">1808 5886 1454,'0'0'124,"-1"0"26,-5 5 33,-2-3 24,-1 3 13,-6 6 8,3 3 9,-1 4 4,4 2 3,1 2-96,5 4-18,0 1-24,3 0-30,1 0-24,2-1-8,5-3-8,0-1-8,5-5-4,4-2-24,1-5-78,4-3-187,-3-17-452,0 9 0,-4-2 0,0-2 0</inkml:trace>
  <inkml:trace contextRef="#ctx0" brushRef="#br0" timeOffset="199831.2687">1364 6990 1476,'0'0'146,"0"0"32,0 0 10,0 0 7,0 0 8,0 3 5,-3 6 8,3 4 3,-1 6 3,1 8-103,0 2-37,7 1-27,0-4-2,1 0-3,3-3 2,1-6-3,1-5 1,1-1 0,4-10-1,-1 1-1,-1-4-3,-2-6-2,2-5-12,-2-3-2,-4-8-10,3-2-6,-4-1-10,1-1-6,-1 8-4,-7 0-12,2 11-8,-1 3-2,2 4 1,5 10-1,-1 4 1,0 13 7,3 5 7,-4 11 10,-2 3 10,-5 4 32,1 3 27,-5-2 16,-6 1 22,-6-3 24,-5-4 35,-10-7 21,-5-5 30,2-9 37,-7-9 2,5-5-10,-1-6-16,3-4-14,4-7-31,4-5-57,4-5-62,2-5-46,6-1-63,7 3-89,0 4-95,6 3-107,5 2-239,-4-1-442,7 0 0,3-4 0,8-2 0</inkml:trace>
  <inkml:trace contextRef="#ctx0" brushRef="#br0" timeOffset="201442.5948">2964 5857 604,'0'-3'47,"0"3"27,0-2 29,0 1 25,0 1 22,0 0 16,0 0 2,0 0 12,0 3 21,-2 2-15,2 5 14,-1 4-3,1 6-15,0 6-13,3 2-10,-3 7-2,0 1 10,1 1 1,-1 1-12,0-3-15,0-2-16,0-8-18,0-4-7,0-4-7,0-6-8,0-7-3,0 0-5,0-3-7,0 1-5,0-2-4,0 0-4,0 0-8,0 0-8,0 0-10,0 0-33,0 0-59,0 0-54,0 0-73,0 0-89,0-3-142,0-5-317,0 5 0,-1 2 0,1 1 0</inkml:trace>
  <inkml:trace contextRef="#ctx0" brushRef="#br0" timeOffset="202252.7882">2851 6901 870,'0'0'80,"0"0"23,0 0 34,0 0 31,0 0 24,0 0 19,0 0 17,0 0 20,0 0 14,0 0-47,0 0-13,0 0-16,0 0-30,0 0-27,0 0-18,0 0-16,0 0-17,0 0-19,0 0-12,0 0-12,0 3-9,0-3-3,0 7-5,0-2-2,0 3-3,0 1-3,0 1 4,0 3 2,0 4 3,0 5 8,0 8 7,0 6 8,0 3 9,0 10 4,0-3 4,0 2 12,0-2 5,-3-4 3,-2-6 10,1-5-5,-2-9-4,2-1-8,2-10-8,2-5-3,-3-1-2,3-4-10,0-1-12,0 0-11,0 0-47,0 0-67,0-1-85,3-5-184,-3-47-531,2 38 0,1-7 0,5-9 0</inkml:trace>
  <inkml:trace contextRef="#ctx0" brushRef="#br0" timeOffset="202830.9692">4046 5571 970,'2'24'133,"-2"13"33,0 11 24,1 16 24,1 0 14,-2 11 19,0 10 9,0 14 8,-8 16 9,-4 12-88,-1 10-34,-4 7-30,-1 6-23,6 0-15,0 5-6,-3 1-15,5 0-6,-4-1-5,3-5-7,-1-5-6,6-9-5,0-18-3,0-17-1,3-16-14,3-18-45,0-17-101,0-22-203,3-16-369,-3-10 0,0-16 0,3-13 0</inkml:trace>
  <inkml:trace contextRef="#ctx0" brushRef="#br0" timeOffset="203810.6836">4436 6004 1012,'0'0'104,"0"0"26,0 0 31,0 0 28,0 0 20,0 0 16,0 0 8,0-1 13,0-3 5,3-3-73,0 1-13,0-5-20,6 4-28,0-3-24,2 1-17,-1 4-14,4 0-8,-3 3-10,3 1-3,0 4-5,4 4-8,0 4-8,-3 5-1,-2 6-4,-5 4-1,-4 0 2,-4 5 5,-6 1 4,-7 3 6,-4 1 5,-5 3 0,-5-2 3,3 1-2,4-9 2,3-3-2,8-5 8,2-8 1,4-6 4,-2-7 0,2 1 0,-3-7-1,3-1 3,0-2 3,2-6 2,-1 1 0,2 1-10,3 5-7,2-1-14,4 4-4,3 2-8,6 2-3,3-1-4,1 2-6,0 3-4,2 0-9,-2-2-18,1 4-17,-3 0-31,-3 0-37,-7 2-53,3 0-71,-4-2-180,-7 2-331,-1 2 0,2 2 0,-4 5 0</inkml:trace>
  <inkml:trace contextRef="#ctx0" brushRef="#br0" timeOffset="204556.3657">4290 7275 1564,'-3'0'117,"-2"-1"34,2 1 27,-1 0 35,2 0 32,2 0 17,0-2 4,0-3 6,0 1 2,3-6-78,8 0-30,7-5-31,2-1-30,5 3-32,1 0-30,-4 5-20,-1 5-4,-1 2-5,-4 5-2,3 7-1,-6 7-3,-7 7 1,-3 10 3,-3 5-2,-6 7 1,-6 2 1,-5 0 6,-4-1-1,-4-7 16,2-4 19,1-9 22,-1-7 17,6-8 12,1-7 10,1-5 2,0-5 2,3-6-2,0-3 0,3-7-16,4-5-22,2-4-24,0 3-20,6-1-17,0 5-4,5 3-5,2 8-4,10-1 2,7 7-4,6 1 1,2 4-1,-2 0-12,0 2-11,-3 1-2,-1 1-22,-4 0-28,-2 0-40,-1 4-55,-5-7-58,-1 2-104,1-7-199,-8 4-295,-2-3 0,4-4 0</inkml:trace>
  <inkml:trace contextRef="#ctx0" brushRef="#br0" timeOffset="205192.352">5417 5474 1019,'0'-6'103,"0"3"24,0-3 18,0 0 6,0 3-2,0 3 15,0 0 17,0 0 13,3 9 13,0 7-62,1 12 2,2 18-9,-2 15-3,-1 21 18,-3 14 15,-5 21-9,-1 19-8,-3 14-1,0 16-8,0 6-16,1 10-23,-2-5-15,7 0-13,0-6-24,0-4-13,-3-5-8,6-12-17,-3-12-37,3-11-32,-2-17-25,2-11-56,0-14-64,0-16-169,-1-23-346,1-3 0,-3-17 0,-2-12 0</inkml:trace>
  <inkml:trace contextRef="#ctx0" brushRef="#br0" timeOffset="206104.9797">5720 6064 1336,'0'-3'11,"4"2"25,2-1 17,6-3 14,6 2 8,3-1 10,2 1 2,-2 3 2,-6 0 18,-2 3 29,-7 6-23,-3 3-15,-1 7-8,-5 2-8,-6 0-3,-3 5-7,0-6-1,-6 1 0,6-5-18,2-2-11,6-5-3,1 2 4,3-3 7,0 0 7,4 2 3,1-1 0,0 2 6,7-3 4,3 0 3,0 1 3,3 0-1,-1 2-8,0 1-12,-4 2-12,0 1-1,-10-1 2,0-2 6,-6 1 9,-6 0 11,-4-2 1,-6-1 4,-3-1-2,-4-6 0,1 1 0,2-3-9,5-1-6,2-1-22,5 1-53,2 0-89,6 0-144,26-4-570,-19 8 0,2-4 0,-2 5 0</inkml:trace>
  <inkml:trace contextRef="#ctx0" brushRef="#br0" timeOffset="206790.2507">5780 7107 422,'0'-7'120,"1"4"40,3-4 50,1-1 27,0 3 22,4-1 16,4-1 16,1 0 7,2 2 9,-1 3-51,3 0-48,-2 2-37,3 4-49,-4 3-24,0 3-23,-3 7-15,-3 5-11,-4 6-4,-5 4-5,-5 4-13,-7 0-3,2 1 0,-4-4 0,2-10 1,0-3 13,5-7 41,7-5 36,0-8 21,0 0 1,0 0-1,0 0-3,0 0-2,3 0 0,4 0-3,-1 0-13,3 4-42,6 0-39,-6 4-24,5 4-6,-2 0 1,-6 3-3,-3 2 1,0 0 2,-6 1 0,-3-2 2,-4-1 0,-3-2 1,-4 0 0,-5-5 3,1-4-1,-1-2 1,2-2-4,2-4-27,6-3-77,1 2-107,10-4-224,-2-1-485,3 0 0,3-2 0,1-4 0</inkml:trace>
  <inkml:trace contextRef="#ctx0" brushRef="#br0" timeOffset="210192.524">14106 15679 1562,'0'0'118,"0"0"22,0 0 17,0 0 16,0 0 13,0 0 22,0 0 25,0 0 24,0 0 26,0 0-64,0 0-14,0 0-8,0 0-8,0 0-8,0 0-5,0 0-9,0 0-21,0 0-19,0 0-22,0 0-23,0 0-15,1 0-12,2 0-5,0 1-7,3 2-6,8 3-10,-2 3-1,6 1-6,-1-2-3,0 3 0,2-1 0,-1 0-6,-9-3-5,3 3 1,-6-1-3,-3-2-1,-2 3-4,-1-1 5,0-1-5,0-2-3,3-3-8,-3 0-3,0-1-16,0-1-50,0 1-69,0-2-61,2 0-75,-1 0-112,3-2-100,-3-9-268,1 10 0,-1-2 0,-1 0 0</inkml:trace>
  <inkml:trace contextRef="#ctx0" brushRef="#br0" timeOffset="210568.9844">14298 15661 2223,'-3'1'127,"-4"3"19,-2 3 12,0 3 16,0 2 13,-3 2 8,3 4 4,-3-1 2,-2 1 3,2-1-108,0 0-16,6-6-19,2-2-15,-1-1-33,5-4-66,0-3-151,-1-5-566,-1 3 0,0-1 0,1 1 0</inkml:trace>
  <inkml:trace contextRef="#ctx0" brushRef="#br0" timeOffset="211603.5621">15940 13810 1727,'0'0'146,"0"-2"30,0 2 28,0-5 28,0 3 32,0-1 34,0 1 23,0-3 16,0 4 7,0-1-98,0 2-44,2-1-20,-1 1-23,5 1-21,6 4-28,4 3-34,1 1-22,7 6-14,-1-1-7,0 1-6,-2-3 2,0 2-14,-6 0-22,1-2-25,-7 2-37,1 0-49,-3 2-60,0-4-98,-1-2-170,-2-3-400,-1 1 0,0-6 0,-3-2 0</inkml:trace>
  <inkml:trace contextRef="#ctx0" brushRef="#br0" timeOffset="211848.6191">16183 13851 2087,'-5'3'171,"-4"3"21,-1 7 12,-3 4 3,0 5 1,-2 9 2,3-2 1,-2 3-5,4-4-16,3-5-178,3-5-177,18-12-581,-11-1 0,-3-2 0,3-3 0</inkml:trace>
  <inkml:trace contextRef="#ctx0" brushRef="#br0" timeOffset="212964.8203">17892 11897 1158,'0'-1'115,"-1"-2"34,-2-1 30,1 4 36,1-4 36,-1 1 26,1 0 14,1 1 9,0 1 7,0 0-76,0 1-31,0 0-33,0-2-29,0 2-20,0 0-8,0-1-7,1 2 2,2 2 8,3 3 3,6 1 1,2 5 2,7 1 2,0 1 0,2 1-13,0-3-29,1 1-17,-3-1-18,-2 2-14,-6-1-14,-4 1-5,-3-3-11,-3 0-18,0-1-19,1-4-33,0 1-30,-1-4-34,0 0-24,0-3-45,0 1-86,3-1-157,-3-7-357,0 4 0,0 1 0,-3-1 0</inkml:trace>
  <inkml:trace contextRef="#ctx0" brushRef="#br0" timeOffset="213266.735">18142 11904 2193,'-2'0'111,"-3"0"29,-6 4 20,-1 2 12,-6 6 7,-5 8 2,0 5 1,-1 1 0,0 3 0,2-2-89,7 0-32,1-5-59,10-3-106,2-11-200,2-9-382,2 2 0,2-2 0</inkml:trace>
  <inkml:trace contextRef="#ctx0" brushRef="#br0" timeOffset="214781.3577">19743 10029 1468,'-1'-3'160,"-2"1"29,0-3 25,-1 0 29,3-2 25,-1 3 22,1-2 13,1 6 10,0-3 3,0 3-121,0 0-30,0 0-22,0 0-24,0 0-5,0 0-3,1 0-7,2 3-2,5 1 1,5 6 8,4 3-2,4 1 1,2 3-5,0 2 1,-3 0-21,0 1-20,-3-1-14,-1-2-13,-4 0-13,1-2-17,-2-3-28,-2-5-36,2 0-81,-5-2-65,1-3-111,2-2-176,-1-18-414,-5 15 0,1-4 0,-1-1 0</inkml:trace>
  <inkml:trace contextRef="#ctx0" brushRef="#br0" timeOffset="215034.9405">20009 10032 1386,'0'0'160,"0"0"13,-1 0 20,-4 3 16,-2 2 18,-7 10 9,-6 2 3,-2 10 2,-3 2 2,-2 0-141,3 2-20,5-6-13,3 1-35,4-5-68,5-7-140,14-7-503,-10 1 0,6-3 0,-3-5 0</inkml:trace>
  <inkml:trace contextRef="#ctx0" brushRef="#br0" timeOffset="216122.7057">21585 8211 1526,'1'0'158,"-1"0"31,2 0 37,0 0 26,-4 0 14,2 0 0,0 0 17,3 0 11,-1-3 14,6 6-107,3 1-31,4 3-24,8 2-30,1 0-26,1 5-8,2-2 1,0 1-16,-2-2-14,0 2-20,-4 1-42,-6-5-47,2 2-50,-7 1-74,-1-4-93,-3-5-142,-3-14-339,-1 11 0,-1 0 0</inkml:trace>
  <inkml:trace contextRef="#ctx0" brushRef="#br0" timeOffset="216367.4282">21881 8219 1939,'-6'0'156,"-3"0"26,-4 3 20,-5 3 9,-1 5 6,0 4 1,1 8-1,4 1 0,2 3-11,1 1-145,1-6-119,4-2-229,2 0-409,-5-6 0,3-6 0,-2-2 0</inkml:trace>
  <inkml:trace contextRef="#ctx0" brushRef="#br0" timeOffset="232480.7881">21333 8823 776,'-1'-2'38,"-2"-1"15,-4 2 12,1-1 28,3 1 21,-7 1 23,9 0 28,-2 0 21,1 0 11,-2 0-19,4 0-6,-1 0-6,2 0-3,-1 0-7,0 0 9,0 0 4,4 0-5,8 0-1,14 1 3,13 1 7,17-1 6,12 0 3,7-1-4,0 2-15,-4 1-23,-8 1-25,-9 1-20,-9 2-18,-12-1-10,-6-2-15,-8 3-11,-3-3-8,-7-2-3,1 0-1,1 0-5,1-2-4,-1 0 0,-1 0-6,0-2-2,-6 2-8,-4 0-8,0 0-33,0 0-46,0 0-15,0 2-52,-1 0-66,-4 1-82,0-1-139,-1-4-325,-3 2 0,4-3 0,1-1 0</inkml:trace>
  <inkml:trace contextRef="#ctx0" brushRef="#br0" timeOffset="232906.7542">22002 8751 532,'0'-2'170,"0"1"52,0-1 28,0 0 16,0 2 7,0 0 6,0 0 8,0 0 8,0 0 18,0 0-94,3 0-46,1 2-42,2 0-21,8 1-9,2 4-1,1 2-3,0-1-3,-3 3 1,-1 0-6,-6-1-2,-3 2-4,-2 1 2,-4 1 1,-5 1 6,0 3 3,-9 2 1,-3-1-6,-5 1-5,2-1-10,0 0-14,4-5-8,9-1-15,1-6-13,4 0-28,3-2-47,-1-3-77,2-2-115,0-5-703,0 3 0,2-4 0</inkml:trace>
  <inkml:trace contextRef="#ctx0" brushRef="#br0" timeOffset="233624.3277">22349 8787 1598,'0'0'77,"0"3"27,0 4 24,0 0 18,0 3 15,0 5 14,0 2 11,0-2 13,4 2 9,-1 0-30,4-4-30,0-3-14,6-3-18,4-2-13,6-3-11,1-2-11,6-4-8,1-4-11,-4-2-7,-3-4-11,-2-4-5,-8 1-10,-2-1-9,-3-2-1,-5 0-3,-1 3 1,-3 4-5,0 3-2,0 3-7,0 2-9,0 2 2,0 1 3,0 2 6,0 2-4,0 4 6,-3 5 3,3 6 4,0 5 6,0 9 10,3 3 13,-3 7 4,0 1 6,0 2 7,0 1 5,0-1-2,-3-5 3,0-3 3,-3-2 6,-7-8 0,-4-8-5,-5-1-5,-2-6-9,-1-5-17,0-5-26,4-2-35,-2-7-68,8-7-72,0-5-121,11-6-221,-4-3-317,6 0 0,2-2 0,11 2 0</inkml:trace>
  <inkml:trace contextRef="#ctx0" brushRef="#br0" timeOffset="233916.8162">22883 8863 2020,'0'0'113,"0"0"19,0 0 17,0 0 17,0 0 26,0 0 19,5 0 9,3 0 11,3 0 2,5 0-90,0 0-20,1 0-18,2 0-37,-5 0-66,2 0-189,-5-13-597,1 12 0,-3-2 0,-3 0 0</inkml:trace>
  <inkml:trace contextRef="#ctx0" brushRef="#br0" timeOffset="234147.6932">22880 8978 1269,'-3'7'186,"3"3"42,-3-2 21,3 0 21,3-3 6,3-5 5,4 0 1,4 0 3,6-2 2,4 1-135,3-2-55,0-2-82,3 0-118,13-7-651,-9 2 0,5-2 0,-4-2 0</inkml:trace>
  <inkml:trace contextRef="#ctx0" brushRef="#br0" timeOffset="234520.5972">23306 8761 1306,'2'-4'104,"7"-2"37,4-1 30,3-2 28,8 2 21,3 5 11,-6 0 8,5 2 6,-7 7 4,-4 2-66,-6 8-33,-3 4-40,-3 2-26,-3 5-27,-3 0-23,-5-1-6,-5-3-6,-8 0-3,-8-2-3,-3-2 1,2-4-2,3-6 1,8-3-16,8-4-57,8-3-155,-1-20-505,8 9 0,7-4 0,8-7 0</inkml:trace>
  <inkml:trace contextRef="#ctx0" brushRef="#br0" timeOffset="234806.9896">23660 8697 2055,'-6'0'129,"0"3"27,-5 3 23,-3 3 14,3 8 9,-2 8 10,3 4 9,4 2 8,3 1 0,3-5-88,3 0-31,3-5-34,2-3-15,8-6-10,5-4-8,5-5-37,1-3-101,11-1-236,-16-5-442,-1 0 0,-8-4 0,-6-1 0</inkml:trace>
  <inkml:trace contextRef="#ctx0" brushRef="#br0" timeOffset="235375.1177">24123 8477 1091,'-10'1'116,"3"6"38,-9 3 32,0 5 36,-3 6 28,0 12 23,-2 6 11,6 9 6,-1 4 6,10 2-77,2 2-34,9-6-37,10-3-30,9-8-38,3-6-27,7-8-39,0-4-109,2-8-138,6-11-497,-13-2 0,-7-4 0,-2-10 0</inkml:trace>
  <inkml:trace contextRef="#ctx0" brushRef="#br0" timeOffset="236068.5">24345 8668 1199,'0'-2'87,"0"4"49,0 6 36,0 4 19,0 7 10,0 10 2,0 8 4,0 1 1,0-2 4,0-5-57,0-5-22,0-5-42,0-10-24,0 0-1,0-8-3,0-1 0,0-4 0,0-1-2,0-8-2,0-5-4,1-9-3,2-7-8,2-5-12,1-7-20,4-4-4,4-3-4,2 5-3,1 7-1,-1 8-5,-6 9 3,0 12-2,-2 6 4,-5 4-1,1 7 4,-1 3-4,0 9-1,-3 3 5,3 6 2,-6 1 8,-6 3-1,-3-2 0,-6 0 0,-1-3 0,3-6 2,3-6 7,7-5 18,3-4 6,3-5-3,1 0 1,-1-2-1,0-4-4,3 1 2,2-2-4,4 0-3,1 1-6,3 3-18,1 2-8,-1 4 1,0 9-4,-1 6-4,3 2 3,0 6-10,2 2-18,4-2-37,0-5-83,-2-3-147,-6-12-454,1 3 0,-6-5 0,1-5 0</inkml:trace>
  <inkml:trace contextRef="#ctx0" brushRef="#br0" timeOffset="236492.7324">24659 8813 1598,'0'-2'57,"0"2"17,0 0 33,4 0 17,1 0 9,4 0 8,4-2 3,3-3 0,-1-2 1,-2-3-54,0 1-27,-2-4-74,-4-4-57,-4 0-28,-2-6-6,-2 5 6,-9 1 30,-3 5 32,-4 7 30,-4 5 26,-1 8 35,0 7 72,0 8 35,3 3 16,6 4 0,6 2-8,6-3-31,-1-1-30,8-6-30,3-2-21,0-5-18,9-1-38,6-4-58,4-6-87,7-1-123,14-8-387,-16 0 0,0-2 0,-1-7 0</inkml:trace>
  <inkml:trace contextRef="#ctx0" brushRef="#br0" timeOffset="236916.694">24989 8473 848,'-8'-5'145,"-4"1"28,-3 1 25,-3 0 10,3 2 18,4 11 19,1 2 19,4 5 18,3 10 17,1 7-103,2 7-20,0 3-22,2 4-20,-2-2-7,0 0-13,0-9-13,0-3-13,0-8-19,-2-4-13,2-8-7,0-4-3,0-5-2,0-3-2,2-4-3,1-7-4,0-6-5,0-7-5,3-5 1,0-4-5,0 4-7,2 3-15,6 3-19,5 5-32,11 4-51,12 1-113,6-1-216,-1 6-298,-8-1 0,-11-5 0</inkml:trace>
  <inkml:trace contextRef="#ctx0" brushRef="#br0" timeOffset="237186.4954">25190 8482 1275,'0'-4'102,"0"-4"3,0 6 39,0-2 39,0 7 23,0 11 18,0 11 10,0 5 9,0 11 6,3 9-79,-3-1-18,0-1-2,0-4-37,0-3-49,0-7-45,0-5-76,0-8-107,11-11-518,-5-2 0,4-6 0,1-7 0</inkml:trace>
  <inkml:trace contextRef="#ctx0" brushRef="#br0" timeOffset="237560.5973">25275 8777 1171,'0'-5'130,"0"3"7,0-1 13,0-1 24,1 2 10,8 2 4,7-3 6,9-2 2,12 0 0,1-5-109,-2-2-18,-10-2-8,-9 2-12,-9 0-26,-5-2-8,-3 1-7,-4 3-4,-8 1-2,1-1 2,-8 5 0,-1 1 6,-2 6 11,5 4 14,0 5 15,1 7 5,4 5 9,4 6 3,-2 0 5,10 3-1,-2-4-3,4-3-8,1-2-15,10-7-51,4-3-93,16-7-220,3-4-329,6-2 0,2-5 0</inkml:trace>
  <inkml:trace contextRef="#ctx0" brushRef="#br0" timeOffset="237822.5988">25684 8708 1634,'-6'-3'103,"-2"0"16,-3-1 21,-3 3 22,-2 6 17,0 4 8,1 2 7,5 7 2,5 5 6,2 0-96,3 2-5,5-4-17,2 0-21,4-7-21,5-2-24,7-5-44,4-4-115,9-6-191,-4-7-274,-4-1 0,-1-5 0,-4-7 0</inkml:trace>
  <inkml:trace contextRef="#ctx0" brushRef="#br0" timeOffset="238082.9599">25817 8427 1313,'0'-3'87,"0"3"33,0 0 26,0 8 23,2 6 11,0 18 6,-2 8 5,1 9 3,5 4 2,-6 3-72,5-6-12,0-4-30,-4-5-30,-1-7-26,2-7-31,-2-6-47,0-8-79,10-10-467,-7-1 0,0-5 0</inkml:trace>
  <inkml:trace contextRef="#ctx0" brushRef="#br0" timeOffset="238369.7151">25801 8777 955,'-3'-7'153,"0"2"33,0-2 25,0 0 7,3 2 6,3-1 2,6 1 2,2-4 4,9 0 2,2 3-109,-2 1-41,-1 1-29,-7 0-21,-4 4-3,-2 0-3,-2 5 0,-1 3 0,2 3-4,-2 6-4,-1 2 0,2 1-3,0-4-14,-2 3-39,2-4-111,1-8-489,-2 2 0,3-3 0,7-6 0</inkml:trace>
  <inkml:trace contextRef="#ctx0" brushRef="#br0" timeOffset="239097.1476">26053 8720 1111,'-2'0'102,"-1"2"39,3 4 30,-1 4 22,1 3 12,0 4 13,1 1 9,1-1 4,1-2 5,0-1-78,4-3-14,2-7-33,0-1-31,5-3-25,-4-3-30,1-1-34,-4-8-23,-2-2-12,-5-6-9,0-2-3,-3-4-6,-4 1-3,-1 4 4,-1 4 3,1 4 18,3 5 23,3 6 20,2 0 13,2 2 18,-2 0 12,7 0 9,-1 0-2,3 0 2,3 0 6,0 3-1,0 2 2,0 4-5,2 3-6,-3 1-11,-4 1-12,-3 3-10,-1 0-4,-4-1-4,1-3-5,0-6 3,0 3 8,1-8 10,-1 0 7,0-2 4,0-4 2,0-3 0,0-6 4,2-8-4,1-4-3,6-6-2,4 0-11,1 4-9,2 3-12,-3 9-8,-2 6 2,-3 5-1,-3 7-2,2 4 3,3 1 2,-2 6-1,1 1-2,-3 0 0,3 2 4,-7 2-2,1-5-12,-3-1-21,0 3-55,-2-4-90,20-7-539,-13 1 0,1-2 0</inkml:trace>
  <inkml:trace contextRef="#ctx0" brushRef="#br0" timeOffset="239397.5469">26504 8392 1947,'3'-2'113,"0"2"38,-1 5 23,4 6 13,-3 7 6,0 15 2,0 11 2,-2 5 2,1 0 2,-1 1-91,-1-6-21,2-6-36,-2-4-28,0-9-69,1-8-182,2-27-486,-3 14 0,5-4 0,2-7 0</inkml:trace>
  <inkml:trace contextRef="#ctx0" brushRef="#br0" timeOffset="239601.2461">26620 8646 1710,'0'5'128,"0"1"21,0 8 7,2 5 3,-2-1 1,0 5 2,0 0-11,0-5-48,1-4-169,-1-10-496,2 3 0,2-5 0,5-2 0</inkml:trace>
  <inkml:trace contextRef="#ctx0" brushRef="#br0" timeOffset="240000.5629">26710 8649 1700,'0'0'58,"-1"0"30,1 0 28,0 2 20,0 4 9,0 6 7,0 4 4,0 2 3,0 1 5,0-5-35,0 1-18,0-6-20,0-1-1,1-5-16,1-2-6,-1-1-7,4-2-2,3-7-4,0-1-4,1-6-2,2-4-4,-2 1-9,0-1-31,0 1-7,-3 7 0,1 4-2,-2 6 1,0 3 2,-4 8-2,1 2 0,-2 4-6,1 4-26,1 3-55,2-2-88,8-3-515,-9 2 0,2-5 0,-2-4 0</inkml:trace>
  <inkml:trace contextRef="#ctx0" brushRef="#br0" timeOffset="240326.6974">26895 8545 354,'-6'0'76,"-1"2"48,-2 7 44,1 5 36,5 2 23,3 9 7,0 1 4,0 2 1,3 0-5,2-1-123,24-12-552,-12 4 0,12-8 0,3-5 0</inkml:trace>
  <inkml:trace contextRef="#ctx0" brushRef="#br0" timeOffset="240622.4516">26986 8290 873,'0'-4'118,"0"4"66,0 3 35,0 2 31,1 11 23,4 6 10,1 11 5,1 8 4,5 3 0,2 8-71,2 4-40,-3 0-65,-5 4-34,-5-2-30,-6-3-58,-11 1-185,-5-6-514,-12-3 0,-10-3 0,-6-9 0</inkml:trace>
  <inkml:trace contextRef="#ctx0" brushRef="#br0" timeOffset="242180.5917">25014 13979 1925,'0'-4'110,"0"-1"26,0 1 19,0-2 15,0 3 12,-3-2 27,-6 3 14,-3 0 13,-6 0 18,-6 2-73,-1 0-15,-1 6-20,1 0-9,2 5-7,0 6-13,-2 3-22,4 6-12,2-1-10,3 2-10,7 2-10,4 0 1,5 2 0,-3-4-2,3 6 1,0-4 4,0 5 1,0-2 3,0 2 1,0-1-4,0 5 1,3-2-5,-3 3-2,0 0-5,2 6-8,-2-1-1,0 3-6,0 1-5,-2 4-5,-1-6-2,-7 0-4,-2-1-1,-8-6-1,1-2 0,-4-6-1,-1-4 2,-4-7-1,-4-8 0,-3-8 2,-4-4 0,-1-13 0,0-10-6,7-6 1,9-8-3,11-6 0,9 8-4,4 0 0,7 10-1,6 4-2,5 4-2,5 7 3,3-1 1,5 6-3,-1-1-4,-1 5 0,-2 1 1,0 7 1,-3 7 0,2 6 0,1 12 0,-2 8 1,-2 7 0,-1 7 1,-8 7 6,-7 2 4,-5 6 8,-7 2 12,-8 5 15,1 6 1,-3 0 6,1 0 5,3-4 5,4-2 11,4-5 22,6-7 24,-3-1 8,0-3 29,0-6 25,0-3-1,-3 0-4,-3-7-9,2-4-5,-3-1-12,0-2-25,6-3-30,1 0-14,0 3-43,0-1-36,1 0-2,1 0 0,3-1 0,2-3 0,0 0 0,6-7 0,3-1 0,-2-5 0,7-9 0,1-3 0,3-5 0,2-2 0,5-4 0,4-6 0,-1 1-46,0-4-203,-1-1-200,-4-9-1040,-6 6 0,-13-4 0,-11-1 0</inkml:trace>
  <inkml:trace contextRef="#ctx0" brushRef="#br1" timeOffset="253774.6755">25502 14219 257,'-2'-5'31,"2"3"10,-1-2 11,1 0 13,-2 0 19,2-1 16,0 0 19,0 0 20,0 2 17,0-3-9,0 0 10,0 2 14,0-3 5,0-1 1,2-1-7,4 0-6,0-1-7,7-1-7,8-1 4,4-1-3,3 1 0,3-1-14,-1 1-6,-2 2-8,-4 2-8,-3 3-7,-6 3-9,-3 2-7,-3 2-18,0 4-12,3 5-13,0 3-6,4 5-6,2 0 3,4-3 6,2-3 3,0 1 4,5-4 2,1-5 2,-1-4 2,-1-1 1,-1-1-4,0-4-2,-4-5-8,1 0-9,0-6-5,3 1-6,2 0-8,-4-4-5,2 1-6,-3-1 2,-4 0-6,4 0-2,-1 2-2,-1 5-3,4 2 0,1 3-1,-1 1-1,-1 3 2,-1 2 3,2 1-5,-3 0 4,5 0 0,-1 1 1,3 2 3,2 1 0,4 1 0,4 6 2,3-3-1,0-1-2,-1 1 3,-5-2 2,-6-3 1,-8 0-1,-13-1 0,-1-2 1,-4 0 2,1 0 0,3-2-3,3 2-11,0-1-47,0-1-67,1 2-78,0-2-142,1-10-478,6 9 0,4 1 0,3 0 0</inkml:trace>
  <inkml:trace contextRef="#ctx0" brushRef="#br1" timeOffset="256084.6901">17842 11855 1138,'2'0'102,"-2"0"35,0-1 32,1-2 33,-2 0 33,1 1 26,0-1 21,0 1 17,0 0 17,-2 0-70,2-1-21,0 2-29,0 1-26,0 0-26,0 0-22,0 0-16,0 0-11,0-3-8,0 3-11,0 0-3,0 0-5,0 0-6,0 0-3,0 0-2,0 0-2,0 3-1,2-2-3,4 6 5,2 5 1,8 2 3,2 2 4,9 5 8,0 0 0,2 2 2,-4 1-7,1-2-3,-6 2-2,-2-3-9,-8-1-7,2 1-2,0-7 0,2-1-1,-1-4 4,7-3 5,-5-2 7,1-4-6,-7 0 2,-1 0-9,-5 0 4,1 0-4,-4 0-21,2 0-44,-2 0-41,0 0-49,0 0-55,-2 0-54,2 0-77,-4 0-98,4-5-175,-7-28-346,0 27 0,1-3 0,3 0 0</inkml:trace>
  <inkml:trace contextRef="#ctx0" brushRef="#br1" timeOffset="256648.7664">18152 11830 1128,'2'0'159,"-2"0"17,0 0 13,1 0 12,-1 0 13,2 0 16,-2 0 21,1 0 20,-1 0 17,-1 0-105,-5 3-7,0 1 9,-4 2 10,-4 5 9,-6 3-2,0 3-4,-2 2-15,-3 2-19,-6 2-15,1 0-16,5-3-27,3-3-26,5-6-23,7-3-19,7-3-13,3 0-9,0-5-9,0 0-9,0 2-23,0-4-53,0 4-67,-4-1-72,4 2-152,0-7-545,0 4 0,0-2 0,0 0 0</inkml:trace>
  <inkml:trace contextRef="#ctx0" brushRef="#br1" timeOffset="257035.0039">17839 11808 1047,'0'-7'217,"2"0"47,-2-2 23,1 0 6,-2 4-1,1 2 12,1 3 14,1 0 21,2 4 26,2 2-135,8 6-38,6 8-32,4 4-14,3 11-2,-2 4 2,2 7-8,-4-2-15,3 1-21,-7-5-24,-2-7-21,1-5-23,-4-4-20,-4-7-26,2-1-51,1-4-64,-7-4-80,3-6-134,6-2-177,-12-1-286,0-3 0,0-3 0,-6 0 0</inkml:trace>
  <inkml:trace contextRef="#ctx0" brushRef="#br1" timeOffset="257451.0767">17905 11853 1204,'-3'-3'217,"0"0"40,0-1 29,-1 1 20,4 0 16,0 0 6,0 2 18,4 1 24,2 1 12,8 6-159,6 6-44,5 6-40,5 8-27,-3 1-21,-2 4-17,0-4-3,-2-1-31,-6-3-55,0 0-69,1-5-86,-3-5-154,-1-12-546,-4 1 0,-2-3 0,4-5 0</inkml:trace>
  <inkml:trace contextRef="#ctx0" brushRef="#br1" timeOffset="258033.7328">18216 11862 1070,'-3'0'159,"-2"0"38,-4 0 37,-3 1 30,-3 3 26,-2 0 29,-2 2 34,1 3 30,-5 2 20,-1 1-115,-1 2-20,-1 0-32,0 0-32,2 0-26,3 0-24,5-4-26,-1 1-34,5-1-30,0-2-18,8-1-13,-1-2-7,2 0-2,1-3-2,2-2 5,0 0-1,0 0 6,0 0 5,0 0 5,0 0-2,0 0 1,0 0 1,0 0 0,0 0 1,0 0-1,0 0 4,0 0-5,0 0 12,0 0-6,0 0-4,0 0-7,0 0-15,0 0-12,0 0-50,0 0-96,0 0-74,4 0-105,16-2-772,-15 4 0,3 0 0,-1-2 0</inkml:trace>
  <inkml:trace contextRef="#ctx0" brushRef="#br1" timeOffset="266336.9893">21985 13873 72,'-3'-2'36,"3"2"16,-3-3 15,0 1 14,2 2 10,-1 0 10,1-1 15,-1 1 10,0 0 9,2-2-15,-3 2-3,2 0-5,-3 0-2,2 0-2,1 0 4,1 0 3,0 0 1,0 0-3,0 0 0,0 0-12,0 0-6,0 0-6,1 0-13,2 0-7,6 0-12,3 2-11,6-1-11,8 1-4,1-2-5,3 3 8,4-3-4,1 0-3,0-3-2,-5 3-4,-3 0-2,-6 0-1,-6 0-6,-4 0-2,-1 0-2,-4 0-4,3 3-2,1-3-11,1 2-50,5-2-121,-2-5-340,0 5 0,-1-2 0</inkml:trace>
  <inkml:trace contextRef="#ctx0" brushRef="#br1" timeOffset="267484.9882">22369 13866 448,'0'0'5,"0"0"0,0 0 3,-3 0 0,1 0 0,-2 0 0,-2 0 0,-2 0 0,-1 0 1,3 0-4,-3 0-1,2 0-1,-1 0-2,4 0-1,-5 0 0,-2 0 1,0 0 0,-2 0 0,1 0 6,0 0 16,2 0 22,5 0 31,0 0 24,4 2 22,1 1 17,1-1 10,-2-1 8,1-1 6,1 3-1,2-3-10,4 0-20,3 0-24,5 0-20,7 0-18,5 0-14,2 0-6,4 0-6,2 0-4,0 0-1,-1 0-1,-2 0-2,-1 0-1,-3 0-4,-5 0-3,0 0-1,-2 0-3,5 0-3,-2 0-2,1 0-5,2 0-2,-1 0 0,3 0-4,0 0-3,-1 0 1,2 0-1,0 0 0,0 0-1,-1 2 0,3-1-1,-4 2 0,-1-1 2,3-2-2,-1 2 2,-2 1 0,-2-3-2,2 0-1,-8 0 1,-1 0 0,-2 0 1,-1 1-3,5 0 0,-1-1 0,4 0-2,2 0 1,-3 0 1,-3 0 0,-1 0-2,-6 0 0,-1 0 1,1 0 2,2 0-2,0 0 3,10 0-2,1 0 1,3 0 1,-1 0-1,0 0 3,-4-1-1,-6 1-1,-3 0-1,-3-1-1,-5 1-1,-2 0 1,1 0 0,-2 0-1,2 0 0,-1 0 0,-1-3 2,0 3-3,4 0 2,-4 0 1,1-2-1,-1 2 0,4 0 1,2 0-2,3-5 0,2 4 0,-1 1 0,-4-2-18,-2-1-28,-4 3-2,-3 0-6,0 0-22,0 0-32,0 0-59,0-1-56,0-4-202,-3 3 0,-1 2 0,1-1 0</inkml:trace>
  <inkml:trace contextRef="#ctx0" brushRef="#br1" timeOffset="268144.9796">23610 13632 528,'0'-1'86,"0"-1"33,0-1 28,0 1 15,0 2 5,0 0 2,0 0 2,0 0 20,0 2 15,0 4-42,0 3-23,0 8-24,0 0-19,0 3-3,2 1 6,-2 2 2,1 2 2,1 2-13,-2-1-5,1 4 0,-1-3-7,0 1-5,0-1-6,0 1-7,0-6-8,0 0-2,0-2-2,0-4-4,0 1-12,0-4-8,0-1-5,0 2-2,0-4-4,0-3-4,0 2-3,0-3-4,0 1-8,0-5-30,0 3-61,0-5-100,2-2-155,-1 4-266,-1-2 0,0-2 0,0 2 0</inkml:trace>
  <inkml:trace contextRef="#ctx0" brushRef="#br1" timeOffset="268677.2689">23612 14408 778,'0'0'105,"0"0"25,1 1 31,-1-1 22,0 0 11,0 0 3,0 0 12,0 2 13,0 4 1,0 2-71,0 6-22,0 5-19,-3 6-24,0 1-19,-1 4-6,-3 1-1,0-1-8,4-2-6,-3-5 7,3-5 1,0-5-1,3-4 5,0-4 4,0-4-4,0-1-2,0 0-2,3-1-3,0 0-7,9-3-7,0 2-7,3-1-9,8 0-15,-1 2-13,1 1-3,0 0-17,1 0-31,-2 0-38,-7 0-83,0-3-92,-3-4-366,-7 6 0,-2-1 0,2 0 0</inkml:trace>
  <inkml:trace contextRef="#ctx0" brushRef="#br1" timeOffset="269256.3783">23830 14464 1112,'0'-3'135,"0"-1"24,0-2 13,0 1 12,0 2 4,0 3 0,0-2 0,0 2 12,0 0 20,0 6-70,0 5-24,0 9-16,0 7-9,0 9-11,0 2-1,0 1 1,0 2 4,0-1-11,0-5-17,0 1-23,0-4-13,0-5-5,0-1-2,0-1-1,0 2-2,0-4-2,0-3-2,0-1 0,0-5-1,0-6 0,0-1 0,0-4-1,0-3-1,0 1-2,0-1 0,0-1-2,0 1-6,0 0-21,0-2-23,0 1-27,0-2-24,0-1-19,0 1-22,0-2-43,0-2-91,0-7-117,0 7-170,0-1 0,0-2 0,0 0 0</inkml:trace>
  <inkml:trace contextRef="#ctx0" brushRef="#br1" timeOffset="270734.639">23189 9919 1202,'0'-4'126,"0"4"35,0 0 18,0 0 10,0-3 8,0 3 1,0 0 2,0 0 12,2 3 16,-1 1-76,4-1-33,1 7-26,5 6-15,0 1-10,6 4-7,-4 2 0,2-3 1,-1 1-15,-3-2-15,0 1-6,-3-2-14,0-1-22,-1-3-34,0 0-58,3-5-105,0-6-148,0 0-242,0-2 0,-3-2 0</inkml:trace>
  <inkml:trace contextRef="#ctx0" brushRef="#br1" timeOffset="271052.5938">23374 9963 885,'-6'2'185,"-6"7"25,2 3 11,-7 8 7,-1 5 3,3 2 3,0 4 2,-2-5 2,4-5 2,-4-1-134,8-6-58,0-3-39,4-7-41,4-1-117,1-5-135,0-16-237,1 14 0,-1-1 0,0-4 0</inkml:trace>
  <inkml:trace contextRef="#ctx0" brushRef="#br1" timeOffset="271298.7169">23192 10053 1025,'0'-3'171,"0"0"26,0 2 20,0 0 21,-1-1 14,1 2 8,0 0 15,0 0 14,4 0 7,4 0-119,7 0-50,5 0-24,6 2-20,2 0-21,-1 0-30,0-1-74,-2-1-179,-6-17-487,-5 12 0,-2 1 0,-4-1 0</inkml:trace>
  <inkml:trace contextRef="#ctx0" brushRef="#br1" timeOffset="271625.842">23401 9896 685,'-3'2'140,"-5"7"43,0 3 27,-3 5 19,-4 1 10,2 8 8,-1-3 3,-4 3 5,3-5 0,3-2-99,3-2-45,3-2-72,1-5-120,16-6-502,-11 2 0,3-3 0,1-3 0</inkml:trace>
  <inkml:trace contextRef="#ctx0" brushRef="#br1" timeOffset="271926.6151">23242 10018 1982,'0'0'157,"0"0"8,1-1 8,1 1 3,2-2 3,5 2 1,5 0 1,2 0-1,2 0 1,-2 0-128,-2 0-30,-1 0-22,0 0-38,-4 0-35,0-1-79,1-2-86,-5-1-61,-2 0-39,0 0-162,-3 2 0,0-1 0,0 3 0</inkml:trace>
  <inkml:trace contextRef="#ctx0" brushRef="#br1" timeOffset="275288.4952">26140 16683 1953,'0'-3'106,"0"2"9,0-2 5,0 1 6,-3 1 6,-5 1 18,-3 3 18,-3 4 16,-7 1 21,3 5-74,-5 3-1,-2 7 8,2 2 10,0 4 7,-1 6-6,5 2-13,2 9-13,5 4-14,6 6-19,3 4-13,6 1-14,6-1-13,3-7-17,5-7-14,2-7-9,-2-5-48,1-6-75,-2-8-100,0-9-222,-4-4-369,1-7 0,7-3 0,4-7 0</inkml:trace>
  <inkml:trace contextRef="#ctx0" brushRef="#br1" timeOffset="275850.2059">26510 17007 1521,'-6'0'122,"0"0"18,-3 0 14,-4 1 10,5 1 17,2 4 17,-3 3 16,2 5 16,0 7 16,-5 3-84,5 3-10,-2 7-10,1 4-10,2 3-7,6 1-15,-4-4-17,8-2-8,7-6-9,4-8-6,8-6-6,4-9-10,4-3-5,-1-5-2,-1-6-1,-5-6-3,-2-3 0,-5-4-7,-1-2-7,-3-5-13,-3-1-8,-4-1-10,-3-4-3,-3-1-2,0-3 0,-7 3 0,2 2 0,-2 6-1,-1 5-1,-1 4-7,2 6-39,1 4-30,1 2-41,0 5-50,2 0-86,0-3-105,13-3-355,-12 3 0,0 1 0,6-2 0</inkml:trace>
  <inkml:trace contextRef="#ctx0" brushRef="#br1" timeOffset="276137.6446">26951 17205 1286,'0'5'82,"0"4"36,0 6 23,-5 7 16,-3 2 5,-6 5 4,-5 2 2,-1-4 2,-3 0 2,2-6-58,6-2-22,5-5-41,2-6-60,7-3-161,20-10-370,-14 3 0,1-7 0</inkml:trace>
  <inkml:trace contextRef="#ctx0" brushRef="#br1" timeOffset="276603.1069">27159 17086 1624,'-5'14'114,"-1"6"14,0 3 11,3 9 5,0-5 4,3 0 5,3 0 5,3-3 17,3-6 18,3-4-79,9-3-21,2-4-9,0-6-7,1-1 1,-2-5-2,-5-6 0,-1-2-4,-7-4-14,-4-2-16,-2-6-8,-1 1-6,-2-2-3,-4-5-2,-2 2-5,0 2-4,0 5-3,-3 5-3,5 6-14,1 5-35,1 1-41,2 2-74,2-1-172,-2-10-330,0 11 0,1 0 0,4-5 0</inkml:trace>
  <inkml:trace contextRef="#ctx0" brushRef="#br1" timeOffset="277011.5963">27510 16812 1169,'0'-3'126,"1"0"28,1 0 21,-1 0 11,1 0 13,2 3 15,-1 0 12,4 1 12,1 7 9,1 2-85,3 9-34,-3 4-26,0 9-8,3 2 5,-1 6-3,1 2-3,-5 2 1,-1 0 2,-3 2 2,-4 0 10,-8 0 11,-5-3 4,-5 3-9,-7-5-15,-4 1-9,1-6-14,2-5-19,6-5-36,5-6-60,1-3-83,4-7-137,3-6-184,-5-3-345,4-1 0,-6-1 0</inkml:trace>
  <inkml:trace contextRef="#ctx0" brushRef="#br1" timeOffset="279154.7165">15885 13692 802,'1'0'96,"-1"0"39,2 0 41,-2 0 19,0 0 31,0 0 27,0 0 23,0 0 21,0 0 13,1 0-57,-1 0-25,0 0-36,0 0-38,0 0-17,0 0-27,0 0-24,0 0-22,4 0-10,-1 0-1,0 0 3,7 0 1,0 3 5,2 3 0,-1 5 3,4 1 2,-2 3 2,4 3 3,1 1-6,3 1-9,1 0-8,1 1-7,-2 0-5,0 0 0,-4 0-5,2 2-6,-2 0-4,-3-6-4,-2 0-5,-4-5-4,-1-3-1,-3-2-1,-2-6-1,-1 4-9,-2-5-18,1 0-54,0 0-45,1 0-64,-1 0-104,0-5-146,0-7-348,0 6 0,0-3 0,0-4 0</inkml:trace>
  <inkml:trace contextRef="#ctx0" brushRef="#br1" timeOffset="279507.6744">16207 13739 1122,'-5'0'136,"-4"6"44,2 4 22,-6 4 26,2 2 17,-5 7 14,6 2 7,-4 1 2,2 2 2,-3-1-98,2 2-38,-2-7-44,4-1-29,3-6-48,5-2-56,-1-4-88,3-7-131,1 0-380,0-2 0,0 0 0</inkml:trace>
  <inkml:trace contextRef="#ctx0" brushRef="#br1" timeOffset="279877.213">15967 13830 563,'0'0'131,"0"-2"69,0 2 45,0 0 32,0 0 31,0-1 16,0 1 10,0 0-1,0 0 10,3-2-57,4 4-57,4 2-68,8 4-40,3 7-30,2 5-31,2 6-17,-2-1-9,0-2-4,-2-5-29,-5 0-32,-3-5-40,-5-4-41,-5-3-60,2-2-96,-3-4-108,-2 0-240,1 0 0,0 0 0,-2 0 0</inkml:trace>
  <inkml:trace contextRef="#ctx0" brushRef="#br1" timeOffset="280154.4801">16170 13828 438,'-4'2'104,"-3"2"45,-6 7 39,0 6 23,-1 1 13,2 11 3,-1 0 3,4-1-2,-1 0-5,6-1-81,0-7-100,4-2-129,-2-8-138,1 0-193,1-5 0,-3-5 0,1 0 0</inkml:trace>
  <inkml:trace contextRef="#ctx0" brushRef="#br1" timeOffset="280333.0358">16026 13997 1476,'0'-2'103,"0"-1"13,3 0 6,3-3 1,4-2 2,4-2-9,6-1-57,8-2-178,-6 1-305,-2 3 0,1 3 0,-2 0 0</inkml:trace>
  <inkml:trace contextRef="#ctx0" brushRef="#br1" timeOffset="293888.8708">16107 13879 299,'0'-5'50,"0"2"18,0-3 18,0-1 18,0 3 16,0 1 13,0 1 11,0 1 8,2-2 6,-2 2-20,1-2-20,1 1-14,-1 0-14,1-1-10,1 2-8,0-2-6,1-2-5,3 0-3,-2 0-2,1 0-2,0-2 1,1 3-1,-1-4 4,-1 1 1,3-1-3,0-1-1,-2-1-2,1-1-2,0 2-2,1-1-1,1-1-2,0-1 1,2-1-7,-2 0-2,0 1-1,0-2-3,-3 0-2,0 0-1,0-1 0,1 3-1,-1-2-2,4-3 0,1 2 1,-2-2 0,5 1-3,1-3 1,-4 1 0,0 1 3,0 3 3,-5-1 1,3 1 3,-1 0-2,-1-2-3,2 1-3,2-2 0,-1 1-2,1-1 1,1-2-2,-2 2-5,3 0-1,-2 0-1,0 2-1,2-3 2,3 2 0,-3-2 1,1 0 0,2-3-2,-1-1-1,5 2-1,-2-4-2,3 3-1,-2-1 0,0 3 0,-3 2-1,-2 0-3,-1 0-2,-1 4 1,5-3-2,-4-1 1,7 0 1,-2 0-1,0-2 0,0-3 0,-1 4 0,-1-1 0,-4 4 2,1-2-3,-2 1 2,3 0-1,1 4-1,-1-2 2,3 2-3,0-2 0,4 2 0,2-2 0,-2 2 3,2-2 0,-3 0-4,3 0 2,-6 0-1,2 2-2,-4 0 3,2-3 0,-4 3 0,4-1 2,0-1-5,0-1 2,4 0 1,2-2-2,3 0 5,-1 3-1,2-1-2,-4 1 1,-3 0-2,-1 0-2,0 4 2,-3-2 0,2-2-1,-2 2 4,4 1-3,2-2-1,-3 0 2,3-1-1,-1-1 0,-3 3 1,0-1-2,-2 4 0,0-3 1,-1 0-3,0 2 1,-1 0-1,0 3-1,2-4 1,2 4 3,3-4-4,-2-1 4,7-2 0,-2 4-1,0-4 0,-3 0-1,0 3 1,-3 0 1,-6 3-1,3-1-3,-3 3 4,-1 0-4,1-1 0,-1-1 1,1-1 2,3 1 1,2-3-1,6 0-1,4-2-1,0 1 3,3 1-1,-6-2-2,0 4 2,-7-1-2,4 1 0,-1 1-1,-2 0 1,4-3-1,2 4 4,-1-4-5,1 0 2,3 1 1,-3-1-1,0-2 1,2 1 0,-2 2 0,3-2-2,-1-1 2,-1 2-2,1-2 0,-2 2-2,0 0 1,3-1 0,2-1 0,1 1 0,-2-1-4,3 0 4,0 0 0,2-1-1,0 0 2,2 0-2,5 0 1,-2 2-1,1-5-1,-1 3-1,-5-1 5,-2-2-5,1 2-2,-3 1-1,-1-3 0,2 5 0,0-5-3,4 1-3,2 0-2,2 2-1,-2-2-2,1 0-4,-1 2-3,-1-1 1,-4 1-5,3 2 0,-6-2-6,1 2 2,-2 1 2,4-2-1,0 5 2,2-3 6,1 0 2,3-1-4,-6 1 0,2-1 0,-3-1 6,1 3 2,0-2-1,3-2-8,3 0-5,-1 0-8,0 2 1,-3-2 4,-3 2 1,-4-3-2,-1 4 0,-4 0 0,1-1 0,3 1 6,4 0 0,-1-2 4,5 2-3,4-1-4,-1 2 1,-4-3 4,2 1-2,-3-3-1,-4 5-4,-1-1 3,1 0 2,3-2-2,-3 2-1,2-3 1,1 3-4,2 0-2,-1-2-4,4 2-1,1-1-3,-6-1-10,1-1-13,3 2 3,-6-5 3,1 0 5,-3 2 2,2 1-2,-1-2 6,2 0-22,1 2 6,-2-1 11,3 1 11,-3 2 6,2-3 1,0 3 0,0-2-5,0 0-5,1 3-4,-3-3 24,-2 2 1,-1 2 0,-2 0-5,3 1-2,-2 0-4,3-2-6,1 2-9,-2-1 2,2-1 0,1-2-1,2 3-13,-5-4-1,5 3-9,-3-1 0,-1-2-14,-1 2 5,-1 2 4,4 0 9,-1-3-14,-1 3 3,0-1 12,-1 2-4,-2 0 11,-3 2-1,2 0 7,0-2 0,2 3 10,4-2-10,-2-1 13,3 2-2,-2-1-8,-2 3 5,-1-1 7,-2 0 0,1 2 0,-1 4 0</inkml:trace>
  <inkml:trace contextRef="#ctx0" brushRef="#br1" timeOffset="295054.4247">23323 10045 123,'-12'0'23,"-3"1"7,-3-1 5,-5 3 14,6-2 5,1 4 4,-3-3 24,0 6 11,2-4 15,-2 1-13,0-1 4,-2 0-4,-5-2-1,0 0-4,-6 1 2,4-2-3,4 2-22,9-1-10,6-1-14,0 2-6,3-1-8,-4 1 1,-2 2 0,-9 1 2,1-3-3,2 0-1,-2 4 5,4-3 4,-4 0 1,-2 4 1,-2-5-14,-2-3-124,-13 0-253,1 0 0,-7 0 0,-1-3 0</inkml:trace>
  <inkml:trace contextRef="#ctx0" brushRef="#br1" timeOffset="295945.1665">22298 10244 301,'1'-2'49,"4"1"21,0-1 26,5 2 25,5 0 27,0 0 19,5 0 16,1 0 24,3-3 15,3 3-30,8 0 4,5-1-4,0-2-18,6 1-21,2-4-25,0 1-19,-1-2-16,3 0-24,-5 2-18,5 1-9,-1-2-18,-7 1-23,1 1-9,-1-1-15,-5 0-8,1-2-7,-3 0-9,-1 0-14,-2 1-4,-10-2-4,-1 2-5,-3 1 2,1 1-5,-2 3 10,6-1 4,-2 2 6,3-3 3,0 3 14,-1 0 8,-5 0 4,3-2 9,1 0 2,1 2 7,3-1-3,-1 0 2,-5 1 3,-10 0 4,-2 0 1,-5 0 1,0-2 1,-3 2-1,0 0 2,0 0-3,0 0 3,0-1-3,0 1-3,1-2-10,-1 2-3,3-1-18,10-1-344,-9 0 0,2 2 0,0-3 0</inkml:trace>
  <inkml:trace contextRef="#ctx0" brushRef="#br1" timeOffset="301065.2079">22005 10451 347,'0'-2'47,"0"0"16,0-2 24,0-1 32,-2 2 29,-1-2 23,0 2 33,1 2 21,1-2 7,-2 3-32,3-1-15,0 2-14,0-2-22,0 1-27,0 0-17,0 0-5,3 2-21,5 3-11,5 1-1,13 3 10,7 6 5,6 2 3,6 2 4,1 5-1,-5 4-11,-1-2-15,-4 5-13,-4-2-8,-4-2-6,-1-1-10,0-2-5,-4-5-3,-4-4-6,-4-2-4,-2-6-3,-8-2-3,-2 1 0,-3-6-3,0 1-7,0 1-4,0-2-14,0 0-19,0 0-17,0 0-35,0 0-92,6-3-152,-6 0-232,3-1 0,0-3 0</inkml:trace>
  <inkml:trace contextRef="#ctx0" brushRef="#br1" timeOffset="301464.8571">22543 10601 1011,'0'0'103,"0"0"33,0 0 40,0 1 21,0 2 14,3 3 11,0 1 10,0 1 5,4 1 1,2-1-86,2 3-8,-3-1-28,4 3-33,-1 3-16,-5-1-2,-2-1-4,-4 6 7,0-1 3,-6-2 6,-6 7 3,-3-2 4,-7-2-1,-3 4-3,1-5-6,5 0-9,4-7-8,3 1-14,6-5-9,0-3-11,3-1-33,-1 0-51,0-4-69,1 0-140,3-5-493,-6 4 0,6-1 0,3 1 0</inkml:trace>
  <inkml:trace contextRef="#ctx0" brushRef="#br1" timeOffset="302215.0876">23093 10604 670,'0'-7'84,"0"3"31,-2-2 24,-4-2 25,-1-1 28,-7 4 29,-4 2 19,1 0 7,-2 3 2,-2 0-57,7 3-22,-2 3-29,5 4-20,2 3-17,2 7-16,2 4-22,2 3-12,3 8 2,0 0 0,0 1 3,0 4 4,0-2-1,0 2-1,0-1-7,0 1-12,0-2-6,0-2-6,0-6-8,0-3-2,0-8 2,0-8 6,0-5-2,0-4-1,0-5 0,0-3 1,0-9-2,0-2 0,0-7 1,0-2 0,-1-3-10,-1 1-10,-1 3-2,0 2 0,2 4-1,-2 6 0,3 0 1,0 5 0,0 1-3,4 0-1,2 3 4,6-2-3,6 0 1,3 2 0,8-1-6,-4 2-21,1-4-69,0 3-137,20-7-518,-32 4 0,-1 1 0</inkml:trace>
  <inkml:trace contextRef="#ctx0" brushRef="#br1" timeOffset="302743.9348">23264 10504 1312,'0'0'122,"0"0"34,0 0 40,0 0 24,0 0 18,0 0 12,0 0 6,0 0 4,0 0 10,5 0-76,-2 0-35,6 0-32,5 0-39,3 0-24,4 0-16,2 0-13,3 0-3,-1-2-5,1 1-12,-5 0-12,-8-1-10,-2 1-19,-7 1-23,-4 0-47,0-2-105,5-3-165,-4 5-299,1-2 0,-1 1 0,3-2 0</inkml:trace>
  <inkml:trace contextRef="#ctx0" brushRef="#br1" timeOffset="303142.7303">23670 10353 1187,'0'-1'147,"0"0"25,0-1 8,0 0-1,0 0 4,0 2 8,0 2 14,0 4 17,0 6 16,0 6-95,0 7-29,0 2-18,0 4-5,0 0 3,0-1-2,0-2-10,0-4-13,0-4-16,0-1-16,0-4-16,0-5-17,0 1-58,2-3-133,-2-15-524,3 12 0,2-3 0,-1-4 0</inkml:trace>
  <inkml:trace contextRef="#ctx0" brushRef="#br1" timeOffset="303509.0762">23993 10674 1801,'-6'0'88,"-3"0"15,-5 0 12,-3 0 7,0 0 7,0 7 8,0 5 11,-1 3 15,0 6 13,-3 6-57,1 2-12,3 3-9,0 2-8,3 2-8,8 1-6,3-3-8,6-2-11,3-3-22,8-4-38,4-4-60,9-7-107,9-7-192,-7-4-261,-4-3 0,-4-6 0,-1-1 0</inkml:trace>
  <inkml:trace contextRef="#ctx0" brushRef="#br1" timeOffset="303763.9477">24020 10843 1667,'0'0'121,"1"0"21,4 1 6,5 5 2,2-1 2,8 8 4,7 4-1,1 0 0,2 3 1,2-3-104,-10-1-42,-5 0-55,-6-6-86,12-6-446,-19 1 0,6-5 0,-1 0 0</inkml:trace>
  <inkml:trace contextRef="#ctx0" brushRef="#br1" timeOffset="304025.7446">24245 10824 1347,'-8'5'141,"-5"6"30,0 4 18,-7 7 14,-1 0 2,1 3 6,0 3 0,-3-3 1,6 2 2,4-3-104,2-5-41,1-5-41,9-2-88,6-7-244,-3 0-285,1-2 0,3-3 0,6-3 0</inkml:trace>
  <inkml:trace contextRef="#ctx0" brushRef="#br1" timeOffset="304422.7716">24364 10515 1526,'3'0'89,"3"0"18,2 0 11,1 1 10,1 2 7,3 10 6,1 3 9,-3 9 9,0 9 8,-1 4-60,-4 6-15,0 6-16,0 0-9,-3 0-3,1 3-3,-2-6 4,1 0-1,-6-1-2,-3-6-6,-3 0-6,-3-4-6,-6-1-10,1-4-90,3-7-171,1-13-428,0 1 0,2-5 0,-2-3 0</inkml:trace>
  <inkml:trace contextRef="#ctx0" brushRef="#br1" timeOffset="356876.5736">2549 11249 1411,'-3'-9'59,"1"-2"18,1-7 18,-1-3 20,2-1 19,0-6 15,0 0 8,2-8 8,-1-4 6,5-10-42,8-8-9,8-7-6,10-8-14,10-2-14,5 3-13,1 5-12,2 9-8,-1 12-6,2 4-5,-2 11-3,0 1-4,1 4-9,1-3-5,0 2-5,2-1-6,0-1-3,-2 2-1,-5 2-2,-8 3-2,-11 5-4,-9 6-2,-9 3-2,-3 3-8,-6 1-29,0 2-31,3 0-71,2 1-96,2-13-358,4 11 0,1 0 0</inkml:trace>
  <inkml:trace contextRef="#ctx0" brushRef="#br1" timeOffset="357925.6298">4355 10113 273,'8'8'73,"5"6"16,1 8 23,5 14 17,-6 6 10,-1 10 6,-3 6 5,-1 3 4,-1 3 3,-1 5-45,-3 0-17,1 2-9,-8-1-10,-6 0-4,-7-4 6,-1-5 9,-9-3 10,2-6 12,2-10 8,3-5 3,7-9 2,1-9-1,3-7-8,3-5-9,0-2-11,-2-1-12,2-4-15,-4 0-11,2 1-11,-1-2-3,2 1-5,1 0-8,1 0-3,1 0-2,2 0-3,0 0 0,-1-1 2,2 1-1,-1 0 2,1-2-2,1 2-4,0 0 1,-4 0-2,4 0-1,0-1 0,0 1-4,0-2-2,0 1-3,0-1-2,-3 1-1,3 1 0,0-3 0,0 3 0,0-3 1,0 3-1,0 0 2,-3-1-2,3 1 0,0 0 0,0 0 1,0 0-1,-2 0 1,2-3 1,0 3-2,-1 0-1,1-4 1,0 4-1,0-3-1,0 2-3,0-1 0,0 2-1,0 0-2,0 0-5,0 0-3,0 0-3,0 0-3,0 0-6,0 0-18,0 0-41,0 0-99,1-2-105,-1-8-317,0 7 0,0 2 0,2 0 0</inkml:trace>
  <inkml:trace contextRef="#ctx0" brushRef="#br1" timeOffset="359068.6558">2824 11932 774,'0'0'38,"0"0"4,0 0 6,0 0 6,0 0 5,0 3 5,0 2 5,0 5 6,3 5 4,-3 11-29,0 6-2,0 14 0,0 11-2,-3 10-8,-3 7-3,-3 3-6,-1 1-3,0-1-8,3-3-3,0-5-6,2-3-2,4-5-4,-1-3-3,2-6 3,0-9-2,2-3 0,-2-10 0,0-8 1,0-6-1,0-6 4,0-4 0,0-4-8,0 0-23,0-4-20,0-2-9,0-1-10,1-1-6,-1-5-14,0 1-16,0 0-18,0 1-17,0 0-14,0 1-17,5 3 0,-5 2 0,1-3 0</inkml:trace>
  <inkml:trace contextRef="#ctx0" brushRef="#br1" timeOffset="360289.7427">4254 11947 158,'0'0'29,"0"0"2,0 0 3,0 0-1,1 1 2,-1 3 7,0 3 9,0-1 7,2 5 11,-1 2-15,1 2 4,-2 3 10,1 0 6,-1 3 9,0 1 10,0 0 0,0 2-5,0 0-5,0 0-7,0 3-6,0-3-8,0 1-10,0 4-5,-1 0-8,-2 0-7,-2 3-4,1 0 0,-1 0 0,-1 0-2,2 4 2,4-3 2,-3-1-1,3-2-1,0-2-2,3 1-4,-3-2-1,0 2-4,0 0-2,0-4-1,0 3-2,0-4-2,0-1-3,0-3 0,0-2 0,0-6 0,0-3 0,0-4-1,0-1 1,0-3-3,0 1 3,0 1-4,0-2 3,0 2-2,0 0 1,0 0-1,0-1-1,0 0-1,0-1-1,0-1-5,0 2-25,0-2-49,0-2-128,0 5-142,0-3 0,-3 0 0,0 1 0</inkml:trace>
  <inkml:trace contextRef="#ctx0" brushRef="#br1" timeOffset="383650.8403">8409 9743 1289,'0'-1'81,"0"-2"23,0-1 16,0 0 12,0-3 9,0 1 14,0 2 15,0 0 11,0 1 7,0 2-57,0 1-8,0 0-9,0-4-1,0 4-7,0 0-2,0 0-13,0 0-18,0 0-6,0 0-8,0 4-2,-2 0-11,-1 5-14,-3 7-13,-4 4-8,-1 1-4,-1 4-2,-2 2 2,-1 1-4,-1 4 0,-1 2-1,-2 0 0,-1 0 3,0 0 2,-5 0 7,-1 4 4,-2-2 3,-2 6 2,-4 0 3,1 2 0,-1 1 3,-5 1-2,0 1 2,-2-1 0,-1-2-3,4 2-2,2-2-1,-3 0 0,0 1-1,0-1 3,-2 2 1,-2-1 3,-1-4 0,2 3 0,-2-2 2,3-2-3,1-1 0,1-3-2,1 0 0,0-2-3,-1-2-1,-1 0-3,-1-3-2,2-1-1,-2-2-3,0 2 3,3-3 0,0-3 0,0 6 1,0-4-3,1 2-1,1-1 1,-3 0-1,1-2-1,1-1-4,-4 2-2,0-6 2,-2 0 1,-1 2 3,-1-1 7,-2-4 3,-2 3-2,-1 0 1,-6-1 0,0-3 2,1 6-2,-4-5 1,1-1-5,6-2 2,1-1-3,-3-1 1,7-3 2,4-1-1,0 2-1,5-4 2,8 0 0,2 0-2,7-1 3,5-3-1,7 2 2,2-2-3,4 0-3,2-2-3,1 2-1,0 0-22,0 0-40,0 0-59,0 0-50,0 0-76,6 0-197,-1-1-393,-2-4 0,6-7 0,-1-6 0</inkml:trace>
  <inkml:trace contextRef="#ctx0" brushRef="#br1" timeOffset="384929.1078">8028 9718 1772,'0'0'100,"0"0"26,0 0 16,0 0 15,0 0 11,0 0 15,0 0 8,0 0 5,0 0 7,0 0-67,3 0-31,-3 0-22,3 0-4,6 0-5,5 0-6,10-2-10,9 0-1,7-2-2,4-4-2,5-1-5,0-2 6,-1 2-3,-7 1-15,-8 1-7,-11 2-7,-7 3-10,-7 1-6,-5 1-3,-3 0-1,3 0 1,0 0-3,0 0 0,3 0 4,-5 0-5,2 0 6,-1 0 1,-2 0-1,0 0 3,0 0-4,1 0 0,4 0-2,-1 0 2,4 0-2,-2 0 3,4 0-3,-1 0 4,-2 0 0,-1 0 0,-1 0-1,-3 0-3,-1 0-5,-1 0-9,0 0-8,0 0 6,0 0 0,2 1 0,-2 1 2,0 1-1,0 6 0,0 5 1,0 4 7,0 8 10,0 7 3,0 9-4,0 7-2,0 10-1,-2 0-5,1 4 1,-2-5 0,3-6 2,-4-8-4,4-7-16,0-11-19,0-8-34,0-7-96,4-7-209,-4-4-328,0 0 0,-10-4 0</inkml:trace>
  <inkml:trace contextRef="#ctx0" brushRef="#br1" timeOffset="387724.2205">4630 13338 600,'-3'0'35,"3"0"10,0 0 14,0 0 12,-1 0 14,2 1 13,-1 1 11,0 0 11,0-1 10,0 3-10,0 1-4,0 0 3,0-2-4,0 3-1,0-1-8,3 1-7,-3 0-6,3 1-5,3 3-7,-3-1-5,3 2 5,-1 1-3,5 2-5,-4 1-8,2 4-2,2 0-5,-1 1-1,0 2 1,0-1 0,5 1 2,-5 2-11,-2-1-5,4 3 1,-2-2 5,-3 3 6,0-1 3,3 1-2,-3-1 0,0 1-1,-1-1-1,1 1-7,-2-1-2,0 2-4,1 0-6,3-1-5,-2 2-5,4-2-1,-4 4-3,3 1-6,2-1-3,-1 4 0,1 1-1,1 0 0,-3 3-4,1 1 0,4-2-2,-2 0 1,0 0-1,3-2 0,-1-1 1,4-1 1,-3 1 0,3-3-1,1 2-2,-4-5 2,2 5-2,0-1-1,-1 1 2,-2 0 3,2 3 1,-1 1-1,2-1 3,-2-1 4,4 4 1,-1-5-1,2-1 3,1 2 0,3-6 2,1 2-5,-2-2 1,3 0 0,1-2-3,-2-2-4,1-1 0,-2-4-1,0 0-1,-1-3-1,-2 1-1,-1-2 0,2 0-6,-1-1 4,1 0-2,0-4 2,2 1-1,-2-1 2,-3-3-5,0-3 4,-3 0 0,-5-3-4,-3 2-4,-2-5-6,1 2 0,-6-2-1,1 0-2,0-2-5,-2 2-3,1 0-9,1 0 2,-2 0 5,3 0 5,0 0 4,3 0-1,-3-5 2,-2 5 1,3-2 6,-2-1 4,-2 2 7,2 0-10,-2-1-11,1 1-10,-1 1-8,0 0 0,2 0-2,1 0-2,3 0 1,7-1 3,1-3 2,4-1 9,0-2 11,3 0 15,3-2 10,0 0 1,3 1 3,5-3 2,5 1 1,3-1-4,2-1-2,6-5 0,-1 0-3,4-2-3,-3-2-1,-1-3 1,-1 1 0,-2-4 2,-2 2 0,0-3 2,-4-1-1,2 2-2,2-4 1,-2-1 1,0 0 1,-2-1-1,-1-2-3,-3-1-1,-1 3 0,-3-2-1,-3 2 1,0 1 2,-3 0-3,-2-1 1,0 2-4,-3-3 1,1 0 0,-1-2 0,-1 2-1,-1-4-1,1 1-1,3-3-3,-6 2 3,5-4-2,-5 1 3,4 1 1,-3-1 0,1 2-2,1-2 1,1 2 0,-3 1 1,2-1 2,-1-2 1,-1 4-1,1-4-2,-2 3-4,0-2 0,3 0-1,-1-1-1,-3 1-1,2-1-3,0-2 2,-7 2 3,0 1 0,-1 0 2,-2 2-1,0 1 4,0 3-1,1 0 2,4 4 0,-2-1 2,-3 3-3,0 2-3,1 1-4,-1 0 2,2 0 0,0 3-1,0-2 1,0 4 1,-3 3-3,-2 3 2,-3 1-1,3 5-3,-3 2-8,0 2-18,0 3-10,0 1-6,0 0-40,0-1-73,1 2-123,-1-16-415,0 17 0,2 1 0,-2 3 0</inkml:trace>
  <inkml:trace contextRef="#ctx0" brushRef="#br1" timeOffset="388917.1453">4558 13016 801,'-3'-7'126,"-3"0"24,1 1 22,0-3 18,3 5 11,0 3 13,2 1 15,-1-2 16,1 2 10,-2 0-95,2 0-25,-1 0-20,-1 0-19,-1 4-15,3 4-3,0 4 0,2 6-6,4 6-7,9 9-4,0 9-2,6 4-3,6 10-4,-3 4-3,-1-2-3,-4 5-10,-1-5-13,-6 0-30,3-7-62,-1-10-151,1-21-489,0 6 0,0-12 0,0-11 0</inkml:trace>
  <inkml:trace contextRef="#ctx0" brushRef="#br1" timeOffset="390506.7884">6141 12869 431,'0'-2'19,"0"1"0,0-1 6,0 0 19,0 1 15,0 1 30,0 0 27,0 0 31,0 0 16,0 0-3,0 0 10,0 0 5,0 0-5,0 0-15,-2 1-14,2 1-27,-3 1-27,0 3-27,2 0-14,-1-1-15,-1 4-6,2 1-3,1-1-2,-2 4-1,2 3-2,-3-3-1,3 4 1,-3-1-2,-1-1 3,1 2 2,-2-2 1,-1 1 2,3-1 0,0 0 0,-3 2-2,2-5 1,4 4-1,-3 1-3,0-2-2,-2 3-5,0-2-4,-2 4-2,0 1 0,1 1 0,1 2 2,-1 0-3,4 6 2,2 0 0,-1 4 1,-1 3 0,1 4 6,-2 3 4,-3 4 5,-3 6 4,0 1 0,1 3 2,-2 5 0,4 0 0,3 4 0,0 7-2,-5 5-2,1 6-5,-1 6-1,2 5-5,-2 4 1,0 3-2,0 5-2,-1 5 4,-1 3 0,1 4 1,-2-2-2,1 5-3,-4 3-2,0 4 2,-5 3-1,-8 1-1,-2 2 1,2-1-7,-6 1 1,6-5-1,7-1 0,1-7 2,4-4-3,6-10-2,2-5 0,3-6 1,1-6 1,1-6 2,1-5-1,1-7 0,-6-4-1,3-7-5,-3-10 0,1-10 1,1-7-1,1-11 0,1-11 0,1-3-2,-2-6-2,3-2-2,0-3-4,0 1-2,0-1-5,0 0-8,-1 0-18,-1 0-10,1 0-5,-1 0-1,-1 0-4,3 0-7,0 0-3,-3 0-4,3 0-5,0-1-4,0 1 14,0 0 6,0 0 4,0-3 2,0 2 4,0-2 5,0 1 1,0-3-1,0 1-4,0 1-26,0-4-58,6-1-203,-4 4 0,-1-1 0,1 2 0</inkml:trace>
  <inkml:trace contextRef="#ctx0" brushRef="#br1" timeOffset="398918.307">4171 14233 927,'-3'-4'47,"3"0"21,-3 0 24,0-1 18,0 3 26,0 0 18,-2-1 25,1-1 14,-3-1 12,2 2-18,2-1-15,-3 1-16,3 1-23,1 1-17,1 1-28,1-2-21,0 2-21,0 0-15,0-1-13,0 1-5,0 0 0,0 0 4,0 0 0,0 0 9,3 0 8,6-1 4,4 1 0,7 0 1,9 0 1,4-1-2,7 1-6,4 0-8,10 1 0,6-1-10,13 0-6,8 0-3,6 1-1,5-1-1,3 1 0,-2 1-2,5 1 2,4 0-1,6-1 1,7 3 0,5-1-1,0-4 2,4 1-1,-5-1-2,3-3 3,-2 1-1,-1 0 1,-7-1 1,-1 3-1,-6 0-1,-1 0 2,4 0 1,7 0 1,2 0 0,2 0 0,0 0 1,-8 0 0,-10 0 3,-2 0 4,-10 0 3,-3 0 1,-8 0 0,-7 0-1,-10 0 1,-3 0-2,-7 0-1,-3 0-1,-3 0-2,-6 0-4,-6 0-5,-7 0 0,-9 0-2,-7 0 1,-7 0 0,0 0 1,-2 0-1,3 0-1,-4 0 0,3 0 2,-2 0 0,2 0 1,-1 0 1,-1 0-1,1 0-1,-2 0-2,0 0-6,0 0-6,0 0-6,1 0-8,-1 0-13,0 0-16,0 0-28,0 0-36,0 0-13,0 0-34,0 0-40,0 0-44,0-5-106,-1 2-136,-8 1 0,-4-1 0,-9-3 0</inkml:trace>
  <inkml:trace contextRef="#ctx0" brushRef="#br1" timeOffset="400131.0076">4138 13459 578,'0'0'56,"0"0"27,0-2 32,0 2 14,0-2 5,0 4 6,0-2 5,0-2 2,0 2-1,0 0-42,0 0-11,2 0-27,5 0-32,2 0-12,6 0-3,5 0-6,2 0-3,5 0 0,0 0 3,5 0 6,1 0 1,5 0 3,1 0-1,9 2 1,6 0 0,8 1 4,7 2-2,8-1-1,4 1 3,3 0-8,3-4 0,-1 2 3,7-2 3,8 2 2,5-1-1,5 1 0,6 2 0,2-1 0,3-2-2,6-2 0,15 0-1,3 0-4,3 0-1,-3 0-2,-5 0 5,-4 3 3,-7 0 2,-2 4 0,-5 1-1,-1 3 1,-6-1 1,1 0 0,-3-1 0,-2-4-5,-7-1-3,-10 1-7,-12-5-2,-19 0-1,-15-2-3,-16 4-1,-12-2-6,-9 0-7,-5 0-17,-2 3-18,-4-3-18,-1 3-26,-3-3-78,-4 0-69,-5 3-229,-6 1 0,-9-2 0,-12 3 0</inkml:trace>
  <inkml:trace contextRef="#ctx0" brushRef="#br1" timeOffset="401195.5835">4267 14804 493,'6'0'77,"5"0"17,4-2 6,0 2 3,-2 0 5,4 0 4,4 0 4,4 0 8,7 0 3,9 0-34,7 0-27,8 0-8,11 0 5,6 0 8,6 0 5,6 0 5,4 0 5,8 0-4,7 2 3,10 3-2,10-2-8,7 1-3,7 1-7,5-1-5,6 0-4,5-1 1,2 0 0,-4 1 3,-4 0 10,-5 2 2,-8 0 9,-7 1 2,-11 0 0,-7 4-6,-9-1-3,-12-1-8,-12 1-8,-10-1-7,-14 0-17,-15-3-7,-11 0-5,-16-1 4,-6-4 5,-3-1 7,-4 0 0,2 0-1,2 0 3,-2 0-4,0 0-6,0 0-17,0 0-40,0 0-69,0 0-121,1-6-140,-1-3-281,0 7 0,0-2 0</inkml:trace>
  <inkml:trace contextRef="#ctx0" brushRef="#br1" timeOffset="402584.2703">6806 14727 1240,'0'0'130,"0"0"36,0 0 25,0 0 17,0 0 9,0 0 1,0 0-3,0 0 1,0 0 5,5 4-81,3 7-39,6 6-32,5 4-22,7 8-13,0-2-10,1 3 0,0-5 4,-6 0-1,-2-4-5,-5 1-6,-2-2-6,2 0-17,-2-3-42,1 0-72,-1-5-71,-1-8-108,-5-8-279,-3 4 0,-2-5 0</inkml:trace>
  <inkml:trace contextRef="#ctx0" brushRef="#br1" timeOffset="402840.2044">7077 14740 1324,'-5'0'67,"-4"3"8,-7 5 4,-8 12 0,-8 9 0,-6 12-1,-2 9 3,1 3-1,6-6-6,10-1-88,8-9-48,3-11-94,9-6-200,-3-2 0,3-11 0,0-2 0</inkml:trace>
  <inkml:trace contextRef="#ctx0" brushRef="#br1" timeOffset="403662.495">5298 14685 742,'0'-3'143,"3"-3"47,-3 2 38,0 0 24,0 0 12,0 4 8,0-2-8,0 2-10,0 0 14,0 2-104,0 5-23,-6 7-44,-4 9-36,-7 6-24,-10 6-12,-9 5-13,0-3 4,-2-2 6,5-3-14,0-4-19,7-10-16,7-4-37,8-8-86,7-5-166,2-2-262,2-5 0,-2-3 0,2 0 0</inkml:trace>
  <inkml:trace contextRef="#ctx0" brushRef="#br1" timeOffset="403893.4793">4958 14754 2018,'0'0'50,"0"0"25,0 7 34,3 7 15,10 8 9,3 13 3,11 8 0,6 2 1,3 0 1,-3-2-56,0-10-48,-8-6-94,-3-9-114,5-13-413,-14-2 0,-7-6 0,2-8 0</inkml:trace>
  <inkml:trace contextRef="#ctx0" brushRef="#br1" timeOffset="404462.6182">4984 14014 1838,'0'-2'49,"0"2"16,0 0 9,0 2 12,0 0 9,0 5 9,0-1 15,0 2 31,0 1 28,1 0-18,-2 3 11,-7 5-10,-13 7-7,-9 5-10,-12 7-4,-12 5-8,1-1-12,6-3-32,9-6-29,13-8-34,9-6-46,9-12-73,6 0-107,1-6-127,0-11-365,1 3 0,-1-7 0,0-2 0</inkml:trace>
  <inkml:trace contextRef="#ctx0" brushRef="#br1" timeOffset="404700.5753">4648 14084 972,'0'-9'125,"0"-4"61,0 1 30,0 0 3,0 7 9,0 4 14,3 4 10,5 6 4,8 5 10,8 7-88,14 4-29,7 4-60,8 0-30,5 1-6,-5-3-30,-4-2-68,-9-2-133,-10-14-480,-6 11 0,-6-8 0</inkml:trace>
  <inkml:trace contextRef="#ctx0" brushRef="#br1" timeOffset="405376.5949">7233 14043 2168,'-4'-8'159,"-2"0"24,-2 2-2,-1-1 6,6 2 5,2 8 3,1 1 4,6 7 3,6 5 6,3 3-122,9 3-32,3 3-25,0-1 2,0-2-11,-3 1-28,-6-3-35,-1-2-84,-4-5-122,8-9-484,-11 3 0,-4-6 0,2-3 0</inkml:trace>
  <inkml:trace contextRef="#ctx0" brushRef="#br1" timeOffset="405530.7884">7405 14079 2355,'-18'0'96,"-9"5"3,-11 9 0,-12 6-9,1 9-30,-2 7-62,11 5-60,13-10-123,11-11-325,10 5 0,6-12 0</inkml:trace>
  <inkml:trace contextRef="#ctx0" brushRef="#br1" timeOffset="406029.2488">7476 13296 1419,'0'0'96,"0"0"21,0 0 14,0 0 12,0 0 31,3 4 19,0 5 9,5 3 3,5 8 2,5 4-63,6 2-33,-2 1-19,2 0-16,2-3-27,-2 0-89,-6-6-105,8-9-160,-11-1-268,-2-5 0,-5-3 0,4-3 0</inkml:trace>
  <inkml:trace contextRef="#ctx0" brushRef="#br1" timeOffset="406225.3388">7718 13391 1948,'-5'5'98,"1"3"20,-11 10 5,-6 11 2,-11 11 2,-1 6-2,-4 3-25,5-1-78,12-7-142,2-24-413,9 14 0,1-10 0,3-13 0</inkml:trace>
  <inkml:trace contextRef="#ctx0" brushRef="#br1" timeOffset="406911.6515">4928 13259 1836,'-2'-1'149,"-4"1"7,-1 1 5,-11 6 6,-4 5 3,-10 8 2,-7 8 3,-7 4-1,-3 3 0,1 2-138,1 0-22,8-5-20,10-6-24,8-6-70,15-11-108,4-9-123,2-5-210,3-10 0,-1-1 0,-4-3 0</inkml:trace>
  <inkml:trace contextRef="#ctx0" brushRef="#br1" timeOffset="407091.2493">4498 13350 2085,'0'-2'107,"0"2"22,0 0 15,0 5 10,11 1 2,6 8 4,9 6 1,7 5 0,8-1-12,-1 1-169,5-1-135,2-15-491,0 6 0,1-4 0,-2-3 0</inkml:trace>
  <inkml:trace contextRef="#ctx0" brushRef="#br1" timeOffset="408521.195">7278 11997 296,'-3'0'91,"-4"0"35,1 0 25,-3 1 17,-2 2 6,1 0 3,-2 1 1,4 5 1,-1-1 2,2 2-59,1 1-25,2 4-19,0-1-10,2 1 1,2 5 17,0 0 10,5 5 3,0 0 1,4 4 2,1 2 2,1 0-4,-2-1-11,-6-3-11,-2 2-15,-1-6-21,0 0-12,-1-2-2,-2-4 3,0-8 1,-3 1-3,3-6-1,0-2-6,-5-7-2,2-1-6,-1-3-14,4-3-11,-2-7-14,2 1-5,3 1-2,0 1 1,0 3-1,1 1 3,-1-1-1,0 2 3,0 1 10,0-1 9,3-1 0,2-3-1,3 3-6,5-1-5,-2-1-4,2 4-15,-1 3-43,-4 0-22,-2 1-8,-3 4-10,-3-3-28,3 1-71,0-3-46,1 4-113,-2-1 0,1 3 0,-3 1 0</inkml:trace>
  <inkml:trace contextRef="#ctx0" brushRef="#br1" timeOffset="408874.189">7294 12147 397,'0'-1'39,"0"-2"6,0 1 3,0 0-1,0 1-1,3-1-6,-3 2-2,0 0-5,0 0-8,0 0-51,3-2-9,-3 2-7,0 0-21,0 0-55,0 2 0,0 1 0,0 2 0</inkml:trace>
  <inkml:trace contextRef="#ctx0" brushRef="#br1" timeOffset="417397.3721">5128 13650 218,'-3'-15'12,"-3"-8"3,-3-3 1,-6-4 9,-3 5 2,-6 5 6,-2 2 5,-11 4 3,2 2 1,-1 0-8,-2 2 0,2-2-3,-1-3 0,5 4-7,-4 1 2,1 4-1,-1 4-3,1 2-2,5 2-2,8-2-2,2 0-2,13 0-6,-3 0-27,6 0-131,-3 0 0,1 0 0,1 0 0</inkml:trace>
  <inkml:trace contextRef="#ctx0" brushRef="#br1" timeOffset="420020.716">4452 13387 510,'-3'-3'74,"-6"-1"24,2 2 19,-1-4 18,2 2 17,-4 0 13,2-2 16,-1 3 18,-4-4 14,-3 2-36,0-2 0,-2 0-3,3 0 18,3-1 6,7 1-10,7-5-11,19-7-12,19-6-14,15-5-8,23-10-11,9 2-13,-1-1-16,-6 6-33,-11 8-21,-16 17 7,-14 9 16,-12 25 5,-18 25 3,-3 26-4,-14 28-4,-10 20-1,-4 13-3,-4 5-2,-14 1-3,-1-8-9,-10-8-13,-5-11 2,-5-17 10,-7-16 7,8-18 16,10-20 26,8-25 0,21-24 1,15-31-3,20-25-4,23-26-2,20-8-10,14-3-17,11 11-10,-1 23-22,-11 25-33,-16 20-8,-13 21-2,-17 21 0,-14 21-1,-14 19-2,-22 18 3,-16 16-1,-12 12 3,-11 6 1,-5 3 0,5-1 7,10-8 5,12-10 0,14-23-14,17-20-7,12-26-1,17-24-2,13-31 3,17-29 2,10-29 5,15-23-7,11-17-3,7-3 0,5 9 15,-2 22 4,2 25-4,-11 30 2,-8 34 2,-10 39-2,-15 33-4,-19 30 2,-18 28 6,-21 22 2,-29 10-3,-23 6 3,-15 0-1,-20-13 8,-7-17-3,-4-26 10,2-33 11,4-36 8,13-32-8,9-41 2,16-41-2,10-37-11,25-38-7,26-36-8,42-14-2,42-9-9,38 7-12,27 17-7,18 34 5,2 29-3,-14 33 2,-18 35 4,-26 33 6,-35 32 0,-36 28-5,-28 31 4,-24 21 3,-24 16 2,-18 11-4,-17 0 1,-15-3 0,-7-7 10,-2-17 8,5-21-1,7-27 4,12-33-3,10-36-2,12-37 0,13-38 1,14-35-3,20-34 1,25-11-5,25-14-8,23 3 4,16 10 1,15 25 0,-4 22-3,-6 23 1,-14 29-5,-16 33-4,-25 31 1,-23 45-1,-23 47 7,-27 48-4,-23 39-1,-14 31-1,-7 14 2,-5-8 1,0-16 4,1-29 10,-1-40 0,4-37 11,0-37 2,13-29-1,14-27 0,19-32-1,20-29-3,8-27 1,23-34-3,19-25-5,20-6-4,15-2-6,17 23-5,2 33 0,-8 42 0,-9 48-4,-16 52 7,-14 44 2,-13 37-2,-10 27 1,-16 25-2,0 4-3,-12 3-2,-12-5 0,-12-13 1,-12-17 6,-11-25-3,-1-24 1,1-27 4,11-33 1,19-33 2,16-40 1,16-40-4,18-51-6,23-39-1,23-29-4,27-12-2,19 13-3,6 38 3,-8 52 0,-22 57 2,-29 60 9,-27 58 4,-21 49 6,-11 40 0,-8 31 8,-6 18-2,-4 7-3,-10 7 2,-15-7 2,-14-12-2,-16-7-7,-15-15 2,-8-22 2,-6-20 4,4-34-2,12-34-4,14-41 3,22-47-5,29-49-1,27-37-5,30-32 1,32-8 2,16 13-1,12 27-4,-2 39 2,-5 39 3,-13 40-2,-19 40 2,-15 31 4,-13 25 3,-18 19-1,-15 13-3,-18-2 1,-20-2 2,-22-7-1,-24-16 1,-16-17 4,-8-24 1,0-21-2,10-26-2,12-30-2,14-39 3,19-41 0,23-39-5,14-43-2,29-26-6,32-12-7,25 10-2,21 31-2,21 44 6,0 57 4,-6 55 1,-19 54-4,-16 45 5,-26 36 4,-21 20 4,-15 16 3,-17 2 3,-14-11-2,-11-16-3,-15-23 3,-12-30 5,-5-32 4,0-37 4,8-38-1,12-38-5,8-47 4,15-43-2,10-43-6,8-39-1,8-33-17,11-23-7,12-7-8,9 5-2,14 25-1,-3 43 5,-5 47-1,-21 51 0,-21 46 7,-21 42 0,-23 30 14,-16 30 1,-12 21 0,-14 23-6,-12 12 3,-4 9 0,-1 8-2,2 1 3,4 2 0,14-1-1,17 1 0,11 4-1,22-1 2,20-3 0,13-13-6,19-19-5,18-24 0,11-21-3,10-28 3,10-26 2,5-18 0,-4-14 2,-3-8-2,-13-2 8,-16 8 2,-16 2 6,-10 15 1,-14 15-2,-15 18 0,-9 23 1,-16 32 1,-18 32-2,-25 39 6,-7 32-3,-5 25-2,7 10-6,18-5-7,29-23-8,22-28-10,20-35 1,13-34-2,11-24-58,7-23-143,2-22-786,3-5 0,-6-5 0,-4-6 0</inkml:trace>
  <inkml:trace contextRef="#ctx0" brushRef="#br1" timeOffset="423772.8696">9435 15645 413,'0'-2'105,"3"0"37,-2 1 22,1-2 25,-1-1 28,-1 3 19,0-1 19,0-1 14,0 1 11,2 0-60,-1 2-38,-1-3-32,0 3-22,2-2-22,-2 2-27,0 0-19,0 0-17,0 0-12,0 2-7,0 1-5,0 4 0,-2 6-3,-1 5-1,-1 0 1,-2 4 1,-6 2 0,3-3-1,0 6-1,0-4-3,1 2-1,4-1 0,-2-2 0,1-1-1,2-1-3,-1-3 0,1 1 0,-3 0 0,1 1 0,-3-1-1,0-4 1,2 1 1,-1-4 1,3 1 1,-2 0 0,1-4-2,-2 2 2,4 0 0,0 1 1,-3 0-1,3 1 0,-2 0-2,-5 2-2,2 3 0,1 0 0,-4 1 2,2-2-2,2-1 0,-1-1 4,1-4 6,1 1 6,-2-5 0,5 1 0,-3-5 1,3 5 1,-1-3-2,1 2 1,0 2-3,0 0-5,1-1-4,-3 2-5,1 2-2,-4-1 0,0 0 0,-2 2-2,3 0 1,-4-2-2,4 2 2,-1-1 0,-1 0 0,-3 2 1,5-2 0,1-1-1,4-3 0,-1-2-1,0-1 2,2 1-1,-2-2 1,1-1-2,1 1-1,-1-2 1,-1 3 1,-3 3-1,-2 0 2,-9 3 2,-7 3-2,0 3 4,-4-2 8,-1-1 9,2 1 9,0-4 3,-1 3 1,1-2 4,0-1-1,0 1-2,3-1 2,-2 0-2,-1-2-8,0 1-9,-3-2-8,1 0-4,-1 2 2,4-1-7,1-5 2,1 4 2,3-2-1,1-2 2,2 0 7,5 0 9,2-3 11,2 1 8,6-1 1,-1 0 1,4 0-1,-2 0-1,0 0-1,-4 0-3,-1 2-4,-5 0-12,-9 1-13,0 1-5,-3-1-5,-5 0 2,4 1 1,1-3-1,-2 1 0,0 1 0,-1-1-1,0 0 4,-2 0-3,1 3-1,2-2 1,2-2-5,0 2 2,3-2 0,2 3 4,5-1 0,2-3 6,8 0 4,2 0 4,0 0-1,4 0 3,-2 0 3,0 0 0,0 0-1,-2 0-2,2 0-2,-1 0-6,1 0-5,0 0-1,0 0-2,0 0 0,0 0-2,0 0 0,0 0 0,0 0-2,0 0 0,0 0-1,0 0 0,0 0-5,0 0-26,0 0-50,0 0-67,0 0-81,1 0-177,-1-32-466,0 24 0,0-1 0,2-2 0</inkml:trace>
  <inkml:trace contextRef="#ctx0" brushRef="#br1" timeOffset="424584.6785">7707 16536 726,'0'0'52,"-1"-1"-1,1-1-3,0 1-2,0 1 2,0 0 2,0-2 3,0 4 3,0-2 7,3 1-30,3 3 4,9 3 14,8 1 27,15 2 14,11-3 6,13 3 4,13-3 2,6 0 1,8-1-1,4 3-9,2 3-9,3 4-12,2 2-19,0 2-14,0 3-6,0-1-6,-2-1-1,-5-4-3,-4-6-4,-6-2-6,-13-7-9,-12-2-20,-19 0-29,-15-2-61,-14-1-53,-10-1-76,-4 0-158,-10 0 0,-5-4 0,-3-1 0</inkml:trace>
  <inkml:trace contextRef="#ctx0" brushRef="#br1" timeOffset="425116.9044">8426 16320 845,'-4'-1'30,"3"-2"2,-2 2 3,0-1 3,3 1 6,0 1 16,0 0 11,0 0 6,6 0 4,2 0-17,6 0 7,9 4 10,8 0 4,12 5 4,9 2 0,10 2-12,9-1-10,2 5-5,4-2-4,4 0-6,0-3-12,-2 2-11,1-2-6,-3 4-8,-4-2-16,-8 0-29,-8-4-54,-6-3-120,-16 0-175,-11-5 0,-12-2 0,-6 0 0</inkml:trace>
  <inkml:trace contextRef="#ctx0" brushRef="#br1" timeOffset="425640.831">8821 16044 722,'0'-3'35,"6"3"8,0-3 14,8 3 9,5 0 10,7 0 9,4 0 11,6 0 16,5 3 8,10 2-25,3 1-2,7 3-5,4-1-12,0-2-2,0 3-5,-5-1-5,-6-2-9,-6-2-9,-12-2-5,-9 0-4,-8-1 1,-9 1 4,-6-2-1,-4 0-4,0 0-7,0 0-7,0 0-4,0 0-6,0 1-5,0-1-39,0 0-101,10-1-315,-9 1 0,2-2 0,-4 1 0</inkml:trace>
  <inkml:trace contextRef="#ctx0" brushRef="#br1" timeOffset="426306.6154">9196 15775 766,'-2'-5'71,"-1"3"28,-3 1 26,6-1 10,0 1-5,0 2 15,0-1 22,3 0 11,0-1 8,8 1-37,5 0-27,7 0-23,2 1-24,7-1-9,1 3 6,6-1-13,-1 3-21,1-2-12,-3-1-6,-4 2-5,-2 2-4,-9-4-3,-5-1-4,-2 2-3,-6 0 2,-1 0-3,-1-1 0,-5 0 0,2 0-4,0 0 0,1-1-4,-3-1 0,-1 0-3,2 0 5,-2 0-4,0 0-7,0 0-10,0 0-15,0 0-14,0 0-15,0 0-10,0 0-18,0 0-15,0 0-18,0 0-18,0 0-15,0 0-4,0 0 3,0 0 12,0 0 5,0-1 3,0 1 8,0 0 2,0 0-5,0-2 0,0 2 0,0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531.16821" units="1/cm"/>
          <inkml:channelProperty channel="Y" name="resolution" value="2391.75171" units="1/cm"/>
          <inkml:channelProperty channel="F" name="resolution" value="0" units="1/dev"/>
        </inkml:channelProperties>
      </inkml:inkSource>
      <inkml:timestamp xml:id="ts0" timeString="2025-01-24T03:00:33.200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5670 5162 823,'0'0'70,"0"-2"15,0 0 14,0-1 16,0 1 23,0-3 22,0-2 19,0 2 26,0-2 12,0 1-43,0 0-13,0 1-11,0 2-10,0 3-12,0-3-20,0 3-21,-2 0-18,2-2-24,-3 2-8,0 2-9,-1 4-1,4 8-3,-3 10-1,3 10 3,0 7 2,3 8 5,-3 9 7,4 3-1,4 6-4,-2 4 0,1 4 1,1-1-2,-2 1 0,-3-2-7,1-7-4,2-6-7,-1-5-7,0-11 0,2-7 1,-4-11 0,0-7-4,-3-9 6,0-1 3,0-6 0,0-3 5,0 0-2,0-4-1,0-7-3,0 1 1,0-6 1,0-5-3,0-7-4,0-3-6,0-1 0,0 0-8,0-4 3,3 3 1,3 6 0,6 1-2,0 6-1,9 3 2,-1 3-4,7-3 1,4 5-1,3 3 2,4 3 1,-3 1-4,-3 5 5,-5 5-1,-4 5-1,-4 4 4,-1 6 4,-6 4 8,-1 10 7,-4 2 2,-4 3 2,-1 7 4,-2 0-3,1-3 2,-1-3-1,2-5-3,-2-6-3,1-9-9,-1-6-14,2-3-13,-2-7-40,1-4-136,10-3-570,-7 0 0,-2-8 0</inkml:trace>
  <inkml:trace contextRef="#ctx0" brushRef="#br0" timeOffset="531.9963">6088 5270 1744,'0'0'122,"0"0"24,-4 0 15,4 0 7,0 0 2,0 0 2,0 0 13,0 0 16,0 0 15,4 0-76,2 0-30,3 0-20,9 0-11,2 0-6,4 0-1,3-1-2,1-1-11,-2 1-19,1-3-14,-4 1-22,-4-2-45,-2 3-56,-2 0-103,0-1-146,-9 3-326,-3-4 0,3 4 0,3-3 0</inkml:trace>
  <inkml:trace contextRef="#ctx0" brushRef="#br0" timeOffset="891.9765">6496 5049 1306,'0'0'76,"0"-4"1,0 4 6,0-3 23,0 6 29,0 5 24,0 9 22,1 8 15,1 12 9,3 8-62,-2 7-7,0 3-1,1-3-6,-1-3-22,-3-9-27,3-6-24,-2-9-21,1-5-17,1-4-11,-1-5-20,-2-2-41,3-6-84,3-1-132,-5-1-309,1-1 0,2-3 0</inkml:trace>
  <inkml:trace contextRef="#ctx0" brushRef="#br0" timeOffset="1302.0317">6901 5509 1889,'-2'0'93,"-4"0"4,-5 0 10,0 2 12,-1 5 13,-6 4 12,1 6 8,-4 8 7,2 0 7,-1 6-85,0 5 1,8 0 0,0 7-7,6 2-12,3 2-10,3-2-11,5 2-8,8-5-8,1-6-4,10-7-10,6-1-47,6-7-43,10-4-115,30-12-471,-24 1 0,-3-6 0,-1-7 0</inkml:trace>
  <inkml:trace contextRef="#ctx0" brushRef="#br0" timeOffset="1707.9581">7158 5770 1686,'0'-3'109,"0"-1"13,3 2 21,0-3 18,0 4 12,10-1 5,3-1-1,8 3 9,1 5-1,4 1-92,-6 7-15,1 6-12,-5 6-19,-8 2-15,-2 2-12,-4 0 11,-3 0 5,-5 0-1,-7 0 3,-4-1 7,-4-3 2,-7-7-1,-5-3 2,-2-4-3,2-6 1,3-2-11,7-3-34,4-8-81,9-4-186,4-6-446,10-7 0,9-7 0,14-2 0</inkml:trace>
  <inkml:trace contextRef="#ctx0" brushRef="#br0" timeOffset="1981.2429">7534 5632 1992,'-10'0'82,"-5"0"14,-7 2 16,-3 5 16,1 5 8,1 8 2,4 5 10,2 7 7,7 1 8,5 3-65,3-1-11,7 2-13,4-5-16,11-1-17,3-4-20,11-3-25,3-8-70,3-6-107,8-6-473,-15-2 0,-6-7 0</inkml:trace>
  <inkml:trace contextRef="#ctx0" brushRef="#br0" timeOffset="2481.4801">7703 5409 1630,'1'-2'66,"-1"2"34,0 0 32,5-3 24,1 3 17,7 6 20,6 7 13,3 6 9,2 6 11,1 12-33,-5 5-12,3 8-32,-8 3-21,-5 5-14,-5 2-14,-2 1-14,-6-3-10,-2-3-1,1-6-1,-3-7-4,-1-10 4,-1-4 6,0-10-8,-2-4-4,4-3 1,4-4-3,-2-2-2,0 0-6,1-3-8,3 1-9,-2-1-10,1-2-4,1 0-4,1 0-3,-3 0-8,3 0-28,-2 0-51,1 0-68,-1 0-148,-1-9-636,3 4 0,-3 0 0,-2-5 0</inkml:trace>
  <inkml:trace contextRef="#ctx0" brushRef="#br0" timeOffset="3408.9545">8696 5793 1062,'0'1'97,"-1"4"47,1-2 37,-2 1 25,2-2 16,0 1 12,0-1 12,0-2 14,0 3 15,0-3-47,0 0-24,0 0-40,0 0-29,0 0-21,0 0-12,0 0-11,0 0-13,0 0-17,0 0-15,0 0-17,0 0-11,0 0-6,0 0-8,0 0-5,0 0-3,0 0 0,0 0 1,0 0 3,0 0 3,0 0 3,0 0 0,0 0 0,0 0 0,0 0 1,0 0 0,0 0 0,0 0-3,0 0 0,0 0-3,0 0 1,0 0-1,0 0 1,0 0-1,0 0 0,0 0 0,0 0-5,0 0-17,0 0-35,0 0-43,0 0-31,0 0-37,2 0-95,9-3-153,-8 1-207,1 2 0,-1-3 0,0-1 0</inkml:trace>
  <inkml:trace contextRef="#ctx0" brushRef="#br0" timeOffset="5896.2693">21570 5259 1697,'-4'0'33,"0"0"19,-2 2 24,-3 3 12,3 0 11,-3 8 6,0 5 10,2 5 10,-4 5 18,1 9-6,-3 6 2,0 6-12,-1 7-19,4 6-2,-1 5 0,5 7-3,3 1-2,2 0-9,5 0-14,10 3-14,4 2-7,7 3-3,9 3 2,0 3-5,4 1-1,2 5-1,0 1-1,-1 3-1,0 5-5,-5 6 6,-1 4 0,-6 3-2,-4 4-5,-2 4-6,-3 8-3,-9 2-1,1 9-6,-9 4-2,-2 9-1,-6 1-5,-5 4-1,-3 0-3,-1 7 0,-8 0 9,4-6 4,3 3 0,4 1 7,5 0 8,4 2 5,1-1 2,6-1-1,5 2 2,5-5 1,8-1-10,5-2-8,5-1-3,6 1-4,-4 0-5,1 1-4,5 1-7,-3 1 1,1 2 2,-3 1-2,-1 4 1,-6 4-1,-3 2 3,-4 3-3,-8 4-1,-6 4 3,4 1 7,-7 1 1,-3 4-2,0 2 12,-3 0 12,-4 3 9,0 5 12,-3 1 6,4-4 4,-1 7 0,4-1-1,6-3 0,4 2-6,-4 4-12,3-8-13,2-5-11,1-8-27,-2-11-32,0-14-51,2-19-88,-2-13-100,4-26-176,-4-56-560,2 4 0,-7-33 0,2-29 0</inkml:trace>
  <inkml:trace contextRef="#ctx0" brushRef="#br0" timeOffset="7081.7851">23856 5279 2318,'0'-6'84,"-2"-1"21,2-2 17,-3-1 11,0 4 0,-1 3 0,2 2 4,-1 4 8,3 7 12,2 13-54,1 14-6,4 16-7,-1 17-7,0 11 1,-3 8 5,0-2 3,-3-3-1,0-7-5,0-13-9,0-11-10,3-17-11,-3-8 1,0-11 9,0-9-6,5-5-3,-5-5-4,0-6-3,0-6-3,0-7-3,0-9-5,0-9-9,0-7-12,0 3-22,1-3-2,10-2-4,4 6 3,11 6-1,2 7-1,4 10 0,-4 8 4,-1 6 4,-3 10-1,-3 6-1,-1 7-2,-4 5 3,1 3-1,-3 11-1,-2-4 4,-2 6-2,-1-4-1,-6 3 2,0-4 0,0 0-7,-3-5-35,0-1-62,2-6-71,1-5-151,2-10-524,-1 0 0,3-6 0,5-6 0</inkml:trace>
  <inkml:trace contextRef="#ctx0" brushRef="#br0" timeOffset="7441.5837">24697 5390 2296,'-11'0'96,"-2"0"16,-7 6 15,-7 7 10,2 6 9,-7 12 5,-1 9 4,4 10 2,2 7 4,8 6-71,7 2-22,9 0-16,3-7-13,8-4-10,6-8-9,7-8-6,8-9-6,8-6-25,7-6-52,4-11-124,6-9-522,-10-1 0,-2-9 0,-6-5 0</inkml:trace>
  <inkml:trace contextRef="#ctx0" brushRef="#br0" timeOffset="7706.9605">24852 5659 2051,'0'-1'90,"0"-1"6,0 2 17,0-1 20,4 1 12,4 9 2,7 5 3,3 7 3,14 7 1,1 4-77,7 3-12,-1-4-3,-1 1-19,-5-3-26,-4-4-28,-10-4-51,-6-4-101,15-8-489,-20 1 0,-1-6 0</inkml:trace>
  <inkml:trace contextRef="#ctx0" brushRef="#br0" timeOffset="7952.8427">25157 5652 1700,'-1'-3'116,"-1"3"16,-5 3 18,-1 8 15,-7 11 12,-3 14 3,-3 8 2,-7 7 1,2 2 2,0-2-109,7 1-35,5-3-72,11-9-144,0-22-441,3 2 0,3-6 0,6-14 0</inkml:trace>
  <inkml:trace contextRef="#ctx0" brushRef="#br0" timeOffset="8325.7561">25306 5300 1586,'0'-4'116,"2"0"15,2 3 25,7-2 19,5 7 11,4 14 5,10 8 4,2 13 11,2 11 14,-2 11-82,-8 7-7,-6 5-9,-12 2-22,-6 2-17,-9-2-11,-6-4-3,-2-4-4,-4-9-16,2-9-17,2-8-31,8-11-42,2-14-98,5-11-186,1-8-378,1-6 0,1-9 0,11-8 0</inkml:trace>
  <inkml:trace contextRef="#ctx0" brushRef="#br0" timeOffset="8640.6365">25987 5659 2356,'0'0'104,"0"0"8,0 0 17,1 0 5,5 0 4,7 2 2,7 0 3,15-2-1,7 0 2,7 0-80,4 0-29,-5 0-28,-7-4-63,-5 1-102,-10-1-92,-10-4-95,-10-7-222,-1 13 0,-10 4 0,-4 3 0</inkml:trace>
  <inkml:trace contextRef="#ctx0" brushRef="#br0" timeOffset="8892.2301">26088 5940 3334,'0'1'64,"0"-1"9,0 2 7,7-2 9,8 1 2,12-2 2,15 1 0,12-2-11,11 0-11,6-1-82,1-1-63,5 1-143,-7-9-536,-11 9 0,-10 0 0,-21 0 0</inkml:trace>
  <inkml:trace contextRef="#ctx0" brushRef="#br0" timeOffset="9501.3849">27230 5563 1179,'-4'-3'129,"1"-3"37,0 1 27,0-2 18,3-4 12,0 1 14,6 0 11,5-1 13,5 2 11,10 0-86,9-1-24,1 5-31,0 1-25,3 1-18,-3 3-6,-3 5-8,-4 4-2,-5 11-9,0 7-9,-9 9-7,-7 12-5,-7 5-5,-7-1 2,-9 0 3,-9 2-5,-2-13-4,-11-1-7,-5-8-5,-1-7 0,-5-7 0,6-8-7,5-7-1,7-2-19,8-5-46,12-5-83,4-3-185,15-15-483,8 1 0,8-6 0,14-2 0</inkml:trace>
  <inkml:trace contextRef="#ctx0" brushRef="#br0" timeOffset="9801.2348">27901 5434 1667,'0'-3'133,"-8"0"7,-7 2 14,-11 3 12,-8 10 14,-11 10 19,-2 9 11,5 10 7,9 8 3,9 2-118,12 1-7,7 2-5,5-8-10,11-1-7,11-8-15,14-6-16,10-2-10,14-9-9,3-8-15,3-5-62,-6-7-146,11-11-527,-27-2 0,-5-8 0</inkml:trace>
  <inkml:trace contextRef="#ctx0" brushRef="#br0" timeOffset="10291.6937">28024 5034 978,'0'-14'122,"2"1"30,-2-6 30,1 1 29,5 0 11,5 4 12,1 1 9,4 6 2,-1 2 4,3 3-80,-1 4-33,-1 7-29,-2 7-29,-2 5-22,-3 6-12,-3 7-9,-6 2-4,0 0 1,-6 0 3,-9 0-3,-3-4-1,-1-3-1,0-4-2,6-6-3,7-7 2,4-5 1,2-4-2,2-2 6,-1-1-3,7 0-4,8 0 2,13 0-6,7-1-14,12-2-40,5 1-85,3-5-133,2-5-454,-5 7 0,-6 2 0,-4-2 0</inkml:trace>
  <inkml:trace contextRef="#ctx0" brushRef="#br0" timeOffset="10575.5847">28682 5250 1852,'1'0'58,"-1"4"31,0 8 20,2 6 13,-4 13 10,4 10 11,-2 10 6,0 9 3,0 4-2,0 3-11,0-2-40,-3-9-31,0-3-18,3-9-20,-4-12-37,4-6-94,2-9-139,-2-11-358,0-6 0,2 0 0,-2-14 0</inkml:trace>
  <inkml:trace contextRef="#ctx0" brushRef="#br0" timeOffset="10790.2933">28567 5586 1906,'-3'-2'131,"3"1"21,0-2 3,0 0 7,5 0 1,13-2 2,12-1 1,15 0-6,14-2-23,9-1-163,5-2-253,-8 0-319,-8-1 0,-7-2 0,1-1 0</inkml:trace>
  <inkml:trace contextRef="#ctx0" brushRef="#br0" timeOffset="11491.5876">29467 5233 1359,'0'-3'154,"0"1"23,0 1 7,-3-1 5,-3 1 2,-4 1 3,-7 0 5,-7 0 2,-5 3 0,-4 0-97,0 5-53,1 1-22,2 1-6,3 0-5,8-2-2,8-2-2,1-1-5,7-3-2,3-1-3,0 1-4,0-2 0,0 1 2,0 2 2,0 1-1,0 2 1,0 7 3,0 1 3,0 0 0,-2 6 4,-1-1 2,-3 0 1,-1 4 1,-7 0 2,5-5 2,0 5-2,-1-5-2,4-2-1,4-3 6,2-5 10,-1-4 25,10-2 22,7 0 9,8-4 2,8-1 4,1 2-5,-3 1-9,-5-2 0,-9 2-4,-7 8-11,4 5-28,-2 9-21,-3 6-17,-3 6-3,-2-1 6,-7-1 15,-8-1 22,-2-6 17,-8-3 11,-7 0 10,-4-8 10,-3-4 2,-6 0 4,3-6-2,1-1-11,-1-3-26,1 0-61,4 0-122,5 0-219,1 0-598,2 0 0,-4 0 0</inkml:trace>
  <inkml:trace contextRef="#ctx0" brushRef="#br0" timeOffset="157045.3685">23365 6873 232,'0'-4'65,"1"0"5,-1 0 4,0 1 21,0 3 31,0 3 24,2 9 14,1 5 16,0 8 19,2 10-37,-1 6 3,1 7 9,1 3 6,-3 2-13,-2-1-25,2-1-12,0-1-3,-3-4-13,3-3-15,-3-4-10,0-5-14,0-3-13,0-8-8,0-7-6,0-5-3,0-4 0,0-4 7,0 0 10,0-3 0,3 0-2,-3 0 0,0-4 5,0-1 0,3 1 0,6-3-5,2 0-8,7 2-18,6 2-15,8 1-4,3-1-2,3 3-4,0 0-5,-5 0-4,-1 0-5,-5 0-27,-8 0-60,-1 0-103,10 0-182,-12-1-268,-1 1 0,3 0 0,-3-3 0</inkml:trace>
  <inkml:trace contextRef="#ctx0" brushRef="#br0" timeOffset="157599.943">23881 7345 1332,'0'0'69,"0"0"13,0 0 14,0 0 23,2 0 14,2 0 6,1 0 6,4 0 3,3 0 2,3-3-55,-2-1-13,1-3-14,1-2-16,-7-3-25,-1-2-18,-1 0-11,-3-1-7,-3-2-4,3 3-1,-9-4-2,-1 1 0,-4 2 3,-4 3 8,-2 3 7,3 5 13,-2 3 14,3 4 16,-1 3 8,2 6 7,3 2 11,2 6 7,2 3 9,3 3-4,1 2 0,4 1-9,3 0-8,3-5-14,8 4-8,3-6-6,5-4-13,2-4-12,2-4-17,-1-2-60,5-5-96,2-5-177,-2 1-265,4-7 0,-2-4 0,1-5 0</inkml:trace>
  <inkml:trace contextRef="#ctx0" brushRef="#br0" timeOffset="157934.1293">24322 6823 951,'0'3'120,"0"3"35,0 11 22,0 7 22,0 7 15,2 13 10,1 12 2,1 2 6,-3 0 2,4 0-87,0-1-32,-2-10-33,1-4-22,-1-7-21,0-7-19,-1-6-13,0-7-19,-2-3-22,1-9-82,3-1-124,-4-11-320,3 0 0,-3-5 0</inkml:trace>
  <inkml:trace contextRef="#ctx0" brushRef="#br0" timeOffset="158203.6556">24264 7161 1486,'0'2'124,"0"-2"16,0 0 23,0 2 27,0-4 24,0 2 16,0 0 13,0 0 12,3 0 13,4 0-93,4 0-14,2 0-20,7-2-18,1 2-29,-1 0-28,-1-4-40,0 1-78,-3-2-156,1-10-559,-6 10 0,-2 1 0,2-1 0</inkml:trace>
  <inkml:trace contextRef="#ctx0" brushRef="#br0" timeOffset="162370.9063">25326 6820 173,'0'-5'18,"0"3"4,0-2 2,0 1 0,0 2-1,0 1-4,0-2-2,0 2-2,0 0-4,0 0-19,0 0-15,0 0-40,0 0 0,0 0 0</inkml:trace>
  <inkml:trace contextRef="#ctx0" brushRef="#br0" timeOffset="169607.2331">25585 6820 296,'0'-7'67,"-2"0"36,2 1 26,-1-3 16,1 4 17,-2 0 21,2 1 25,-3-2 23,3 2 13,-4-1-35,1 0-11,1 2-32,2 1-19,-1 0-15,1 1-16,0 1-25,0 0-20,0 0-19,0 0 0,0 8 2,0 6 5,3 10 5,1 9 1,2 12 3,-1 6 6,4 7 3,-5 5 3,1 3-2,2-3-12,-1-2-13,-3-7-13,2-10-10,0-3-6,-1-11-5,-2-7-2,0-8 7,0-7 8,-2-5 2,0-3-2,0-3-1,0-2 1,0-5 2,0-5-1,0-5 2,-2-1-4,2-1-8,0-2-13,0 2-3,3 0-3,3 0 0,2 4-3,7 1-1,0 4-3,0 4 1,0 0 0,3 7 1,-4 2-2,2-2-1,-1 6 2,0 2-3,-1 2-2,1 5 3,-6-1-5,0 5 1,-3 1 2,0 2-4,-5 0 0,1 3 2,-2 0-2,0 1 3,0-2 5,0-1-3,1 0-1,1-5-35,1-2-86,3-5-186,-4-20-415,1 8 0,-2 0 0,1-8 0</inkml:trace>
  <inkml:trace contextRef="#ctx0" brushRef="#br0" timeOffset="169988.9882">25844 6777 1058,'0'0'116,"0"0"24,0 0 28,0 0 12,0 0 23,0 0 11,3 0 7,4 0 4,-1 0 3,5 0-89,4 0-27,-2 0-22,2 0-32,2 0-23,1 0-54,0 0-103,5-3-159,-6 3-272,2-3 0,-9 1 0</inkml:trace>
  <inkml:trace contextRef="#ctx0" brushRef="#br0" timeOffset="170322.0882">26075 6613 1194,'3'-3'83,"-3"2"6,0 1 5,3-2 26,-3 2 22,3 12 26,2 3 15,4 10 11,0 4 3,-1 11-62,0-5-14,-2 2-4,-3-5-4,0 1-24,-1-8-22,1-2-26,-3-3-21,3-5-39,0-4-131,-3-8-449,0 2 0,3-5 0,1-2 0</inkml:trace>
  <inkml:trace contextRef="#ctx0" brushRef="#br0" timeOffset="170703.7159">26473 6927 1225,'-3'0'95,"-2"0"17,-1 0 30,-4 2 25,-3 2 14,0 4 14,-1 4 13,-5 5 13,1 8 9,-6 5-74,-5 9-10,1 4-16,4 4-27,2 3-22,10-1-13,9-3-15,8-3-12,11-3-13,17-5-10,11-6-9,18-7-36,13-5-61,0-10-75,4-6-163,-12-4-275,-13-5 0,-10-6 0</inkml:trace>
  <inkml:trace contextRef="#ctx0" brushRef="#br0" timeOffset="171186.1248">26665 7115 768,'-7'-1'98,"-2"-2"27,-1-1 30,-1 0 37,6 1 28,2 0 16,2-1 21,2-1 12,1-1 7,4 1-53,4-1-37,2 1-24,5 4-29,5 0-35,1 1-30,-4 4-15,-2 5-22,2 4-12,-5 4-9,-4 5-4,-3 3-3,-4-1 1,-3 5 0,0-1-1,-5 0 2,-7-1 0,0-1 3,-6 0 0,-5-2 0,4-5-3,1-5 1,7-6-6,-1-5-32,6-2-84,3-9-232,2 0-281,1-8 0,3-3 0,10-13 0</inkml:trace>
  <inkml:trace contextRef="#ctx0" brushRef="#br0" timeOffset="171445.9129">26945 7002 988,'-9'7'95,"-3"3"13,-4 10 12,-3 6 4,3 6 7,5 0 3,2 4 4,5-4 1,4 0-2,4-8-73,5 2-54,5-6-32,9-9-64,16-6-84,4-2-212,7-6 0,0-5 0</inkml:trace>
  <inkml:trace contextRef="#ctx0" brushRef="#br0" timeOffset="171877.7047">27120 6800 1080,'0'-1'139,"1"0"16,-1 1 11,3 0 22,-3-2 19,6 2 14,6 3 12,2 4 8,4 7 2,1 7-106,-2 7-26,-1 2-15,1 5-10,-7 1-15,0 5-12,-7 0-5,-2 4-6,-8 2-3,-3 1-1,-7 3-1,-3-5-4,3-7-1,1-1-3,5-13-4,4-5-7,4-7-8,1-5-7,1-4-16,1-3-48,0-1-85,0-4-161,0-21-370,0 19 0,3-5 0,3-6 0</inkml:trace>
  <inkml:trace contextRef="#ctx0" brushRef="#br0" timeOffset="172584.0238">27622 7028 1338,'-1'0'108,"-1"0"27,2 0 27,-1 0 20,-1 0 9,2 0 4,0 0 6,0 0 8,2 0 15,-2 0-67,0 0-16,4 0-23,10 0-20,7 0-17,11-3-7,7 1-3,6-2-5,-6 0-7,-4-2-14,-7 2-14,-7 1-15,-3 0-14,-3 0-27,-4 3-39,-1 0-51,-1-1-69,-4 1-88,0-4-376,-4 3 0,1 2 0,-4 1 0</inkml:trace>
  <inkml:trace contextRef="#ctx0" brushRef="#br0" timeOffset="172933.8418">27595 7243 1646,'0'2'170,"0"-1"24,0 0 22,0 1 6,2-2 6,2-2 4,5 0 2,5-3 4,8 1 4,8 0-130,8-4-36,7 2-26,5 0-20,-1 0-9,-3 0-5,-4 1-7,-12 2-14,-6-2-32,-7 4-43,-8 0-33,-5 1-78,3 0-130,-7-7-316,0 10 0,2-2 0,-4 0 0</inkml:trace>
  <inkml:trace contextRef="#ctx0" brushRef="#br0" timeOffset="174336.0483">28590 6846 832,'-5'-1'129,"4"0"31,-1-1 25,1 1 11,-2 1 7,6 0 4,-6 0 23,0 0 29,0 4 19,1 6-89,-1 5-16,3 5-23,0 6-20,0 2-10,0 1-2,2 0 1,-1-6-18,6 0-22,3-6-3,2-5-5,6-6-4,3-5-4,6 1-3,2-6 1,1-4-3,3-7-4,0-2-4,3-6-8,-3-2-16,-3-6-12,-1 2-6,-9-4-2,-7 2 0,-4-1-5,-7 4 2,-1 4-2,-1 5 3,0 6-4,0 4 0,0 6-3,2 1 5,-2 0 0,0 6-3,0 8 2,1 4 1,1 10 3,-1 7-1,2 10-1,4 0 6,-2 5 8,4 4-3,-1-2 10,2-1 7,-4-2 6,-1-2 2,-4-8 4,1 1 4,-2-6 7,0-3 5,0-5 3,0-5 9,0-5 3,-2-3 8,-2-4 5,-5-2 6,-5-2 3,-4-1 3,-9-2 15,-2 0 19,-7-3 15,-4-1 4,-6 1-2,-1-3-6,-2 1-4,3 1-15,8-2 1,9 3-7,8-1-13,12 1-21,8 2-23,-2-3-19,1 2-16,2 1-31,0 1-82,0 0-49,-1 0-61,1 0-82,0 0-61,0 0-128,0 0-230,0 3-313,3 4 0,-3 1 0,0-1 0</inkml:trace>
  <inkml:trace contextRef="#ctx0" brushRef="#br0" timeOffset="180597.5666">25317 8775 902,'0'0'89,"1"0"15,-1 0 9,0 0 15,-3 0 21,-4 0 30,-3 2 31,-6-1 24,-8 4 22,-7 2-45,-6 6-7,-7 3-7,-2 5 0,-2 0-12,7 7-19,5 1-25,14 0-26,9 3-17,6-1-12,18 2-15,10-5-6,16 0-1,9-6 0,15-6-2,1-8 3,-5-4-2,-9-2-5,-12-2-5,-9-2-14,-7-2-37,0 2-71,-1-4-84,-7-3-117,6-3-139,-9-13-324,-3 16 0,-3 1 0,2-1 0</inkml:trace>
  <inkml:trace contextRef="#ctx0" brushRef="#br0" timeOffset="180932.4242">25925 8904 2393,'0'0'59,"1"0"30,-1 0 22,3 0 13,2 0 5,10 0 3,10 0 4,5 0 0,11 0-1,-2-1-44,3-1-19,-5 2-66,-9-2-114,-1-4-170,-12-6-367,-3 9 0,-6 0 0,-6 2 0</inkml:trace>
  <inkml:trace contextRef="#ctx0" brushRef="#br0" timeOffset="181159.8242">25985 9089 1738,'0'3'196,"0"-1"8,2 3 9,2-3 6,12-2 2,4 0 0,18-2 1,9 2-1,14-5-8,4 2-183,4-1-125,2-5-238,-13 2-321,-5 4 0,-12 0 0</inkml:trace>
  <inkml:trace contextRef="#ctx0" brushRef="#br0" timeOffset="182091.9515">27493 8840 1142,'0'0'142,"0"0"37,0 0 32,-2 0 16,2 0 3,-1 0 3,-1 0 11,-2 3 20,1 4 15,0 4-89,1 9-40,2 5-33,0 1-26,2 3 0,4-4 7,3-1 12,1-6-2,7-3-7,1-5-7,3-7-3,6 1 1,0-8-6,6 1-5,-3-9-16,5-4-8,-8-2-15,2-4-11,-6-2-16,-1-2-10,-7-2-9,-5-1-7,-2 0-1,-5 1 0,-3 4 3,0 9-7,0 3-4,0 7 0,0 3 4,0 6 5,4 6 0,-1 7 7,0 10 2,5 13-1,1 6 1,6 8 5,-1 4 3,5 3 3,0 2-1,-3 0 2,-5-1 1,-4-4 5,-6-4 4,-4-3 7,-7-6 1,-7-7 4,-10-5 2,-6-8-1,-6-4 1,0-7-2,0-7-10,1-6-50,1-2-78,8-5-107,6-5-182,8-17-464,8 8 0,5-9 0,4-5 0</inkml:trace>
  <inkml:trace contextRef="#ctx0" brushRef="#br0" timeOffset="182768.1261">27926 8346 945,'0'-4'110,"0"-2"34,0-1 33,3-2 17,0 0 14,5 1 14,1 2 12,1-2 9,1 2 8,2 0-74,-2 1-26,2 2-34,1 2-32,2 1-15,0 0-15,0 3-12,-2 2-9,-1 5-10,-4 7-6,-6 6-5,0 3 1,-6 3 5,-3 1 9,-6-2 7,-1 1 5,-5-2 5,-2-8 1,5 0 4,4-2 6,5-9 35,3-4 4,3-1 2,-4-4-6,4-6-3,0 0 0,0 0-6,0-3-5,4 1-4,-1 0-8,8 5-40,4 3-14,3-2-18,3 3-28,3 3-54,-1-2-50,1 4-67,3 0-124,27-2-455,-28 4 0,-2 0 0</inkml:trace>
  <inkml:trace contextRef="#ctx0" brushRef="#br0" timeOffset="183163.5578">28385 8815 1995,'0'3'158,"0"-2"28,0 3 20,0-3 15,0 1 17,0-4 5,0 2 1,8-3 1,7 1 3,9 0-128,13-4-32,12-1-27,10 0-19,6-3-18,-3 3-24,-6-1-41,-8 1-63,-15 5-60,-13-1-63,-10 1-72,-5-2-84,1 1-237,-2 0 0,-4-1 0,-4 3 0</inkml:trace>
  <inkml:trace contextRef="#ctx0" brushRef="#br0" timeOffset="183521.19">28621 8576 1756,'0'-2'92,"0"2"12,0 0 25,2 0 22,-4 11 17,5 7 8,1 11 5,-3 8 2,2 14 5,0 1-78,-3 2-10,0 1-11,3-4-26,-3-7-21,0-9-18,0-5-7,0-6-11,0-11-28,0-4-75,7-7-208,-4 1-326,1-6 0,0-6 0</inkml:trace>
  <inkml:trace contextRef="#ctx0" brushRef="#br0" timeOffset="184573.7156">29362 8424 1022,'0'0'96,"-5"0"18,2 0 39,-6 0 22,-1 0 24,-4 2 16,-2-1 12,-2 4 8,-5-1 11,-4 3-71,0 0-16,3 0-17,4 0-36,2-1-22,9-3-22,0 1-18,6-2-11,0 0-6,3-2-11,-1 0-5,1 1 1,-2 0-1,2-1-1,0 2-3,0 0 4,0 0 1,0 1 1,0 6-2,0 0 2,0 4-3,0 3 0,-1 2-2,-4 2 3,-1 2 5,-2 2-2,-2-1 0,1 0 2,1-2 0,2-4 0,2-7 0,4-1 0,0-1 8,0-6 6,0 1 5,0-2 6,4-1 3,1 0 0,4 0 4,3 0 0,5 0 4,2 0-3,4 0-7,2 0-6,1 0-9,1 0-7,1 0-4,1 3-5,-2 2-3,-1 3-2,-8 3-1,-3 4 1,-6 0 3,-6 3 3,-1 0 0,-2 2 2,1 1 4,-2 0 3,1-1 4,-5 0 9,-3-2 10,-5 0 14,-4-1 13,-4-2 8,-1-2 27,0-4 15,-8 0 20,-1-4 13,-3-3 13,0-1-1,3-1-12,4-1-16,5 1-12,6 0-14,5 0-21,5 0-20,-1 0-25,4 0-24,3 0-33,0 0-20,0 0-12,0 0-17,0 0-31,0 0-42,0 0-63,0 0-55,0 0-68,3 0-201,-3-22-430,2 19 0,-2 0 0,1 0 0</inkml:trace>
  <inkml:trace contextRef="#ctx0" brushRef="#br0" timeOffset="190783.4637">24788 10441 709,'0'0'91,"2"0"23,-4 0 20,2 0 23,-1 0 26,1 0 20,-3 0 16,6 0 15,-3 0 16,0 0-52,-3-1-19,6-1-13,-3-1-11,3-2-12,3-3-16,5-1-11,5-3-10,3 2-10,-5 0-13,0-2-11,-1 6-6,-2-2-9,-2 5-9,0 0-9,2 3-10,-1 0-10,5 0-6,0 0-4,3 0-2,0 0-3,0 0-1,-1 3 0,-5 2 1,0 5-1,-2 2 1,-2 4 1,-2 2 0,0 1-1,-2 5 1,0 3 1,-3 0 3,-1-1 2,2 3 3,-4 3 6,-3-1 3,-5 1 4,-2 1 6,-9-6 2,-3 2 2,-2-3-1,-1-3 1,-5-4-1,2-4-2,-5-7-9,7 0-5,4-6-3,3-2-11,7 0-16,3-7-32,3-4-30,5-3-52,2-6-90,1-3-137,6-8-384,1 9 0,3 1 0</inkml:trace>
  <inkml:trace contextRef="#ctx0" brushRef="#br0" timeOffset="191821.1581">25282 10391 121,'0'-2'12,"0"-2"5,2 3-3,1-2 5,-2 1 1,-1 0 5,3 2 6,-3-3 14,0 1 13,0 2 4,3 0 8,-3-3 6,0 3 13,4 0 8,-4-2 12,0 2 8,0 0 7,0 0-5,0 0-7,0 0-6,0 0-5,0 0-3,0 0 0,-4 0 14,-2 0 21,-3 0 2,-6 0 1,3 0 1,-3 0-1,3 0-1,3 2 0,-3 3 3,1 1-3,-1 0-19,4 5-26,-3 0-9,3 1-6,1 5-3,4 1 2,-2 0-3,4 4-3,1 2-6,0 1-7,0-1-5,0-1-6,1 0-6,1 0-5,1-3-7,4-3-4,-2-2 3,4 1-1,0-3-2,4 1-1,-2-3 1,5-5 0,-2-3-2,1 1-1,-3-6-1,3 2-4,0-2-6,-6 4-5,5-2-2,-5-3-13,-3 1-16,0-1-13,1 1-20,-2-2-25,-1 3-17,1 1-24,-2 0-24,0-2-33,4 2-41,-4 0-29,3-2-61,20-4-221,-21 5 0,1-2 0,1 1 0</inkml:trace>
  <inkml:trace contextRef="#ctx0" brushRef="#br0" timeOffset="192324.2561">25545 10519 1542,'0'0'101,"-4"0"31,4 0 23,-3 0 17,3 0 12,0 0 15,0 0 20,0 0 19,3 0 9,1 3-61,9-3-31,3 2-26,7-2-18,7 0-15,0 0-13,0-2-14,-3 2-20,-3 0-20,-7 0-14,-4 0-18,-2 0-28,-1 0-41,-4 0-50,2 0-65,-2-3-111,2-4-381,-4 5 0,0-1 0,-1-3 0</inkml:trace>
  <inkml:trace contextRef="#ctx0" brushRef="#br0" timeOffset="193459.4208">26251 10230 508,'0'-3'36,"0"1"6,0 1 1,0-1 0,0 2 1,0 0 1,0 0 6,0 0 19,0 0 30,0 0-19,0 0 3,-3 0 17,-1 0 19,-8 0 26,-2 0 29,-4 0 16,1 3 5,-3 0-8,0 1-26,3 3-3,-2-2-9,1 2-19,4-1-19,4 0-23,1-1-30,6-2-16,0-3-10,0 3-11,1-3-4,2 0-4,-3 2-2,3 0-1,0-2-5,0 0 1,0 2 6,0-2 3,0 5 3,0-1 3,0 4 2,0 4 2,3 2 1,-3 3 3,0 3 9,0 1 1,0 3-2,-3-3 0,0-3-1,0 2-2,0-6-3,-3-2-2,5-2 1,-1-5 6,2 0 13,0-5 12,0 0 3,0 0-2,5 0-1,2-3 0,2 1-4,0-1 1,9 1-3,-1-1-10,4 1-18,3 2-19,1 5-5,-1 2-2,-1 5-4,-3 5 0,-5 6 0,-5-2 3,-4 1-4,-6 2 5,0-3 1,-3 1 5,-3-2 2,-9 2 9,-3-4 7,-7 2 4,-4-5 6,2-1-2,0 0 1,3-3 0,6-6-2,0-1-4,4-2-6,2-2-17,2 0-26,0 0-52,3-2-73,4 0-147,3-5-556,0 0 0,5-1 0,3-8 0</inkml:trace>
  <inkml:trace contextRef="#ctx0" brushRef="#br0" timeOffset="193875.3264">26701 10466 1439,'0'0'162,"0"0"28,0 0 24,0 0 15,0 0 13,0 0 9,0 0 10,0 0 12,2 0 9,4 0-112,4 0-36,11 0-22,8-2-17,7-1-16,3 0-10,0-1-7,-9-1-12,-5 3-13,-6-1-8,-3 3-18,-2 0-31,0 0-39,-1 0-66,-2 0-52,-5 0-58,1 0-46,-4-1-70,0-2-277,-3 4 0,0-1 0,-9 3 0</inkml:trace>
  <inkml:trace contextRef="#ctx0" brushRef="#br0" timeOffset="194252.2805">26737 10657 1763,'-1'0'147,"-1"3"33,2-3 32,-1 0 21,1 0 7,0 0 6,1-3 5,4 1 9,1 0 5,3-3-105,7 0-25,5-1-32,2 2-28,6 1-22,3-1-4,8 0-7,1 4-2,-1-3-9,-1-2-6,-3 5-11,-9-3-14,-8 3-21,-4-1-32,-8 1-26,-1 0-36,-3 0-44,-3 0-76,0-2-139,2-12-323,-2 17 0,0-3 0,0 0 0</inkml:trace>
  <inkml:trace contextRef="#ctx0" brushRef="#br0" timeOffset="196387.3952">27735 10259 813,'0'0'63,"2"0"7,-2 0 3,0 0 11,1 0 18,-1 1 21,0 4 35,-1 4 29,-7 4 24,4 6-33,-2 5 4,-2-1 6,5 7 8,3-1-5,-2-3-12,2 2-16,2-6-30,4 0-23,0-6-19,7 0-17,1-7-10,4-2-8,0-6-10,6 2-6,0-6-3,3-5-5,-1 1-6,-3-5-7,5-6-5,-4-3-4,3 0-9,-3-4-7,3-2-6,-10 4-4,-2-5-2,-6 8 0,-3-1 1,-4 4 1,-2 5 2,0 2-2,0 3 1,0 5 3,0 0 7,0 2 3,0 2 2,-2 5 2,2 5 4,-1 6 2,1 8 2,0 5 4,0 8 5,1 3 6,-1 4 2,3 4 1,0-4 4,-1 2 7,5 0 4,-7-6 2,0-1 6,3-5 1,-3-5 3,0-3 6,0-6 11,-3-5 6,-4-6 5,-4-1-6,-4-1-3,-4-5-2,-5-1-4,-5-2-4,-4-1-2,-2 0-10,-7 0-19,2 0-4,2 0-13,5-1-2,7 1-10,12 0-17,3 0-46,6 0-59,5 0-111,0-4-181,33-8-436,-25 5 0,5-7 0,3-6 0</inkml:trace>
  <inkml:trace contextRef="#ctx0" brushRef="#br0" timeOffset="197799.7264">28214 10011 837,'-2'0'105,"-1"-4"17,-1 3 20,-1-2 21,4 1 19,-1 2 19,2-2 15,-1-3 12,1 1 11,0-3-68,0 2-23,1-4-10,2 0-12,3 0-16,6-3-11,0-1-8,-1 2-11,4 3-12,-3 3-8,1 0-4,-4 4-5,5 1-8,-2 6-5,0 3-6,1 4-6,-5 6-11,-2 6-6,-6 1 5,3 1-2,-6 2 2,-3-2 0,-5 0 6,-5-1 3,-2-3 5,-2-5 2,4-1 2,4-6 2,4-5 5,4-1 11,1-2 4,3-3 2,0 0-4,-2 0-2,-1-3-6,2 0-2,-1-4-1,2 0 1,0-4-9,0 3-13,0 0-8,0 2-6,2 0-4,1 2 0,0 1 3,6 0-1,1 0-2,1 3 2,5 0 0,3-2 6,2 2 3,4 0 6,5-1 2,-1 1-1,-2 0-1,-2 0-1,-6 0 2,-6 0-3,-1 0-1,-4 0-5,-1 0-4,-4 0-2,0 0-3,-3 0 0,0 0 0,3 0 2,-3 0-3,0 0 1,0 0 2,0 0-1,0 0-2,0 0-2,0 0-4,0 0-2,0 0-4,0 0-7,0 0-8,0 0-7,0 0-3,0 0-6,0 0-1,0 0-1,0 0 2,0 0-2,0 0 2,0 0 1,0 0 9,0 0 5,0 0-1,0 0 2,0 0 1,0 0 3,0 1-2,3-1 3,-3 0 0,0 0 2,0 2 1,0-4-1,0 4 4,0-2 3,0 0 0,0 3-1,0-3 4,3 0 2,-3 0-2,0 0 0,0 0-5,0 0-4,0 0-5,0 0-5,0 0-4,0 0-11,0 3-12,0-3-19,0 0-19,2 0-23,-1 2-41,1-2-77,-1 0-89,-1-2-234,2 4 0,-2-2 0</inkml:trace>
  <inkml:trace contextRef="#ctx0" brushRef="#br0" timeOffset="209971.195">24715 12110 901,'0'-3'47,"0"1"8,0-1 6,-3 1 6,0-2 10,0 1 17,0 2 22,0-3 33,1 2 36,1 1-18,1-4 11,0 3 6,0-1 5,0 1 1,0 1-7,0 1-14,0 0-21,0 0-18,0 0-24,3 4-15,4 7-11,7 9-7,9 9-9,5 11-4,7 5-2,1 3 2,3-2 0,-8 2-12,0-7-6,-10-2-6,-2-7-2,-4-3-6,-3-6-2,-2-7-1,-4-4 7,-4-7 15,1-1 3,-1-2-4,-1-6-6,2-5 0,2-5-3,0-7-2,1-10-1,2-7-4,0-9-16,1-8-22,0-10-11,2-9-6,-2-2-2,1-3-4,-1 6-2,-1 12-1,-4 11 0,-1 10 3,-1 8 3,0 8 6,-1 6 6,-1 6 6,4 3 0,-4 4-4,0 2 0,3 2 1,-3 1 2,0 0-3,3 0 6,0 0 0,3 1 0,5-1 5,9 1 0,5-1 7,11 0 5,12-1 0,12-3 3,8 0 8,6-4-2,12-1 5,4-2 1,5 1 1,1-1 0,6 1 1,-1-2-1,0 0-1,-3-1-3,-8 0-7,-11 2-1,-18 5-5,-14-2-4,-19 4-13,-9 3-2,-11-1-8,-8 2 1,0 0 3,0 0-1,0 0-4,-4 0-28,1 3-54,-4 3-78,-1-3-130,11 1-433,-24 7 0,-8-2 0,-13 5 0</inkml:trace>
  <inkml:trace contextRef="#ctx0" brushRef="#br0" timeOffset="210493.7381">25535 12141 1126,'0'-7'96,"0"-1"31,0 0 20,3-3 23,4 2 10,1 1 8,7 1 13,3-1 7,6 1 2,-4 3-65,-1 1-22,2 1-28,-4 4-20,3 8-24,-1-1-8,-2 7-10,-2 3-13,-3 4-5,-5 0-2,-5 3 0,1 1 0,-6 4 1,-2 0 4,-7-2 5,-1 1 0,-7-2 3,-2-5 2,-1-3 0,4-5 0,0-5-1,5-6-3,1-1-5,4-5-20,2-3-47,4-5-117,4-9-502,-1 0 0,6-7 0,9-5 0</inkml:trace>
  <inkml:trace contextRef="#ctx0" brushRef="#br0" timeOffset="210787.5698">25980 12055 1382,'-9'4'131,"-6"6"16,-5 4 13,-3 5 10,0 5 7,2 3 10,4 0 7,3 2 8,6-1 6,6-1-91,-1-3-30,8-4-13,4-2-12,9-5-7,2-5-9,8-4-16,3-1-57,4-3-127,8-12-495,-12 4 0,-4-1 0,2-5 0</inkml:trace>
  <inkml:trace contextRef="#ctx0" brushRef="#br0" timeOffset="211008.834">26118 12204 2386,'0'0'128,"-2"0"3,2 0 10,0-3 2,9 0-1,0 2 0,6 0-3,9-4-7,9 3-39,2-2-182,7-1-165,-6-20-392,0 20 0,-7-4 0,-4 2 0</inkml:trace>
  <inkml:trace contextRef="#ctx0" brushRef="#br0" timeOffset="211693.5554">26719 11943 1916,'0'-1'120,"-3"1"14,-1 0 13,-7 1 7,-4-1 4,-6 3 3,0 1 3,-1 1 1,-1 1 3,3-2-109,7-1-9,2 0-14,7-2-11,1 2-4,3-3-4,0 0-3,0 1 1,0 2 3,0-3-4,0 4-2,0 2 2,0 1 1,0 2 0,0 4-1,0 1 2,-3 4 2,0 0-4,-2 6-1,-2-4-1,-1-3 0,1-2-2,2-4 1,5-6-5,0-3 12,0 0 4,2-1 0,5-1 0,1 2 0,-1-2 2,8 0 3,0-2-3,2 5 0,1 1 3,3 0-13,0 2-8,-3 5-1,-3 0-4,-6 1 2,-3 2 0,-6 1-4,-3 0 5,-6 4-3,-9 1-1,-3 1-1,-12-2-13,-3 0-26,4-3-40,2-7-77,5-6-155,6-17-368,3 10 0,8-8 0,2-4 0</inkml:trace>
  <inkml:trace contextRef="#ctx0" brushRef="#br0" timeOffset="212171.3941">26489 11613 1655,'0'0'70,"0"0"23,3 0 15,6 0 10,12 0 12,9 0 6,13 0 4,9-1 1,5-2 2,-1-1-43,-8 0-27,-10 0-26,-16 1-20,-8 2-3,-8 1-9,-5 0 0,-2 1-2,1 3 4,1 4 3,-1 7 7,0 4 7,0 9 8,-1 4 7,1 2-4,-2 4-5,1 0-4,-1-5-4,2 0-10,0-4-39,0-1-132,35-9-500,-32 5 0,0-3 0,6-5 0</inkml:trace>
  <inkml:trace contextRef="#ctx0" brushRef="#br0" timeOffset="212647.2828">27514 11908 2200,'0'0'39,"0"0"20,2 0 21,-2 0 24,4 0 11,6 0 3,10 0 4,7 0-1,8 0 0,4 0-32,0-3-49,-6 2-109,2-2-169,-14-16-342,-6 16 0,-9 1 0,-2 1 0</inkml:trace>
  <inkml:trace contextRef="#ctx0" brushRef="#br0" timeOffset="212881.1976">27551 12054 889,'0'5'101,"0"2"21,0-2 18,0 2 24,5-2 14,7-3 6,12-2 4,12 0 2,12-5 0,11 0-78,3-1-60,2-2-79,4-3-133,-3-4-304,-2 6 0,-6 1 0,-7 0 0</inkml:trace>
  <inkml:trace contextRef="#ctx0" brushRef="#br0" timeOffset="213821.284">28799 11644 912,'0'0'117,"0"0"25,0 0 15,0-1 4,0 1 11,0 0 13,0 1 21,0 5 14,-2 5 8,1 7-84,1 5-28,-4 7-24,4 0-13,0 1-2,0-2-8,0-3-13,4-2-15,0-7-5,4-5 6,1-5 6,5-4 4,2-3 1,5-3 0,6-8 1,3-1-2,5-6 0,1-8-5,1-1-11,-2-2-11,-2-2-8,-10 2-5,-5 1-1,-7 7-1,-6 3-2,-1 7-8,-4 4-8,0 4 4,0 1 5,0 4 1,0 5 0,0 7 1,0 8-1,1 8 0,-1 10 2,6 4 10,0 5 14,8 4 2,-1-1 12,1 4 10,-2-2 5,-6 2 8,0-3 7,-3-2 10,0-2 7,-3-4 0,-3-3 2,0-6 2,-8-4 9,-3-4 21,-6-8 22,-6-5 13,-7-4 40,-9-6 53,-2-2 42,-10-6 29,-3 1 11,-3-4-11,8 2-23,6-4-33,11 2-28,10-1-24,11 0-49,7 6-63,4-1-52,1-1-30,1 1-20,2 2-27,-2 0-70,1 0-96,-2-3-61,2 3-47,0 0-78,2 3-84,-2 2-119,10-5-597,-10 6 0,-4 2 0</inkml:trace>
  <inkml:trace contextRef="#ctx0" brushRef="#br0" timeOffset="215517.0911">25165 13648 3000,'0'-10'94,"0"-2"20,0-5 13,0 1 8,0 3 5,0 4 0,-2-4 3,-1 4-3,0 0-22,0 3-109,0-3-104,3-1-180,22 0-483,-27 6 0,0 6 0</inkml:trace>
  <inkml:trace contextRef="#ctx0" brushRef="#br0" timeOffset="215743.5617">25058 13902 1755,'0'3'114,"0"0"10,0-2 9,0 1-2,0-2 0,3-3-17,0-3-85,9-5-184,3 0-320,6-3 0,9-5 0,9-3 0</inkml:trace>
  <inkml:trace contextRef="#ctx0" brushRef="#br0" timeOffset="215956.7959">25649 13753 2226,'0'0'102,"-3"-1"11,3-1 3,-1-2 1,2 2-3,-1-5-15,0-3-96,21-10-581,-16 5 0,1-2 0</inkml:trace>
  <inkml:trace contextRef="#ctx0" brushRef="#br0" timeOffset="216565.9941">26270 13251 1668,'0'-12'194,"1"3"14,-1 0 6,0 0 7,0 6 8,0 11 8,6 7 6,0 11 1,0 12 0,6 13-150,-2 10-42,1 5-12,-5 0-4,-3-3-6,-3-6-7,4-11-4,-8-6-1,8-10 1,-4-7 9,0-7 17,0-9 14,0-4-2,0-3 0,2-8 1,-2-4-3,1-5-3,3-9-8,0-3-1,2-5-9,3-1-19,11-3-15,4 2 2,7 6-3,1 4-4,1 10 0,-4 9 2,-7 7 1,-2 9-1,-4 8 2,-2 3-3,-1 6 0,-5 3-4,-2-2 2,-4 0 0,-1-6-9,-1 1-16,2-3-33,-2-3-54,0-3-134,10-8-558,-10 0 0,3-3 0,-1-7 0</inkml:trace>
  <inkml:trace contextRef="#ctx0" brushRef="#br0" timeOffset="216869.2649">26563 13157 1718,'0'0'180,"0"0"19,0 0 13,0 0 8,0-2 7,3 2 2,6-1 2,1 1 0,4-2 0,2 1-146,1 0-48,0 1-68,-1-2-133,8-4-557,-9 4 0,-3 0 0</inkml:trace>
  <inkml:trace contextRef="#ctx0" brushRef="#br0" timeOffset="217153.683">26814 12982 1858,'0'0'113,"0"2"24,0 6 18,0 5 10,2 7 7,-2 8 0,0 8 3,1 0 0,-1 3-2,3-3-82,-3 1-60,0-8-108,6-8-204,-4 4-330,-1-7 0,4-4 0,2-3 0</inkml:trace>
  <inkml:trace contextRef="#ctx0" brushRef="#br0" timeOffset="217479.5559">27204 13316 2018,'-11'0'150,"-8"0"17,-10 6 7,-7 5 7,0 4 3,1 7 2,7 4 3,7 1 0,9 3 2,4 0-119,5 7-28,3-3-16,6 2-6,5-2-5,4 0-3,12-8-3,9 2-4,1-10-19,1-7-39,0-7-112,5-8-560,-14-4 0,-5-4 0,-3-5 0</inkml:trace>
  <inkml:trace contextRef="#ctx0" brushRef="#br0" timeOffset="217724.6477">27257 13447 1168,'0'-2'200,"0"0"13,0-1 7,0 2 23,3-2 10,4 4 6,8 7 0,5 2 2,12 3 0,5 2-164,-1 3-37,-1-4-16,-7-3-18,-7 0-57,-12-5-75,1-2-150,4-6-378,-9 0 0,-2 2 0,2-3 0</inkml:trace>
  <inkml:trace contextRef="#ctx0" brushRef="#br0" timeOffset="217944.7021">27491 13376 968,'-5'-3'136,"-3"3"32,-3 0 30,-4 7 27,-3 6 11,-3 13 5,-3 8 3,0 7 1,1 5 1,2 0-112,8 0-29,2-6-45,8-6-86,2-7-126,4-16-453,0-5 0,7-4 0,5-7 0</inkml:trace>
  <inkml:trace contextRef="#ctx0" brushRef="#br0" timeOffset="218278.0018">27595 13147 1904,'0'0'126,"0"0"22,5 0 14,1 3 10,6 2 6,3 7 4,6 9 1,-2 8 3,0 8 4,-3 9-82,-5 5-33,-7 5-17,-1 4-9,-10-2-8,-4 0-3,-7-2-6,-2-8-9,-1-2-45,3-12-125,6-16-590,3 0 0,2-11 0,2-9 0</inkml:trace>
  <inkml:trace contextRef="#ctx0" brushRef="#br0" timeOffset="218873.0696">28327 13387 1751,'-6'0'135,"-1"2"37,-1 0 26,2 0 16,4 1 13,1-3 7,1 0 10,0 0 9,1 0 21,2 0-75,12 0-36,7 0-32,7 0-24,15-3-17,-2 1-12,3-2-11,-6-1-20,-6 3-46,-7 0-73,-2 0-82,-9 2-122,5 0-540,-16 6 0,-5 1 0,-7 3 0</inkml:trace>
  <inkml:trace contextRef="#ctx0" brushRef="#br0" timeOffset="219102.8947">28334 13629 1914,'-4'5'122,"1"-3"19,0 1 22,1 1 14,10-1 2,5-3 1,11 0 0,11-3-4,12 1-15,2-3-120,10 0-201,-5-14-494,-4 11 0,-7-1 0,-7 0 0</inkml:trace>
  <inkml:trace contextRef="#ctx0" brushRef="#br0" timeOffset="221824.0877">29384 13188 702,'-3'-4'104,"-3"3"33,2-2 32,-2 2 22,3-3 14,1 1 18,2-2 21,0 3 19,-1-2 13,1 2-70,1 0-35,-1 0-32,0 2-21,0 0-14,2 6-5,4 0-8,6 10-15,2 6-16,5 7-8,3 3 2,0 2 6,-1 0-2,-5 2-6,-1-5-10,-4 1-7,-1-6-7,-2-4-7,-3-3-1,-2-4-6,0-5-2,-2-4-2,-1 0 0,0-4 5,3-1 5,-2 1 18,4-2 3,3-2 4,1 2 2,1-1 3,-1-4 5,0 2 0,-4-2 1,2-1-6,-1-3-3,0 1-19,-3-2-3,0 0-8,2-1 1,1 1-6,-3-5-1,0-2-1,0-2-2,0-5 0,-2-5-2,4-8 0,-2-4-1,0-9 0,3-5-2,0-4-2,0-3-5,0-2 3,0-1-2,1 4 1,-2 9-3,-2 5 1,0 12 1,-1 10 4,-2 7 1,0 8 2,0 4 3,0 3-4,0 1-1,0-1-3,0 2 3,0 1-3,0 0-3,1-2-4,-1 4 0,0-4 0,3 2 0,2 0 0,2 0 2,0 0 1,7 0 1,4 0 5,12-1 2,8 1 1,8-3-1,13 1 4,12-4-1,10-1 2,14-3 1,12-1-1,10-4-2,5 1-1,0-3 1,0-1 1,3 3 0,1 2-4,-2-1 0,2 5-2,-4-1-2,-12 4 0,-12 1 2,-5 2-3,-16 3 0,-17-2 0,-18 2 0,-15 0 3,-13 0 2,-11-1-2,-3 1-1,0 0-8,-2-1-31,1 1-48,-3 0-74,1 0-177,-10 0-485,-15 0 0,-12 0 0,-15 0 0</inkml:trace>
  <inkml:trace contextRef="#ctx0" brushRef="#br0" timeOffset="222547.5402">30236 13086 892,'0'0'108,"0"0"22,-3 0 22,3 0 25,0 0 20,3 0 24,-3 0 30,0 0 24,0 0 16,3 0-62,5-2-25,10 0-16,4-3-16,8 1-21,-1 2-16,4-2-22,-6 4-29,-4 1-22,-2 6-17,-5 1-8,-2 9-10,-5 2-8,-2 9-2,-5 0-3,-4 5-5,-8 2-1,-4 0 2,-5-1-1,-7-2 3,-2-4-3,-1-4 3,3-9 3,-4-3-3,2-5 0,4-4 1,-2-6-9,5 1-26,6-5-65,7-4-108,4-8-171,7 1-363,0-7 0,11-5 0,11-1 0</inkml:trace>
  <inkml:trace contextRef="#ctx0" brushRef="#br0" timeOffset="222873.575">30710 13041 1457,'-3'0'129,"-6"0"38,-1 2 25,-10 3 12,-5 4 11,0 5 7,1 4 6,2 2 5,5 3 5,7 2-71,4-3-43,4 0-35,2 2-23,3-2-10,3-3-10,6 1-5,2-4-5,8-2-6,4-4-8,2-4-36,1-2-90,4-2-194,0-26-411,-3 19 0,2-2 0,1-3 0</inkml:trace>
  <inkml:trace contextRef="#ctx0" brushRef="#br0" timeOffset="223128.0735">30955 13183 2110,'0'0'172,"0"0"24,0 0 8,2-2 4,2 0 0,6-1 4,6 2 1,6-3-1,12-1 3,5 1-134,3 1-46,0-4-47,-6 2-91,-6 1-145,5-6-492,-17 7 0,0-1 0,2-1 0</inkml:trace>
  <inkml:trace contextRef="#ctx0" brushRef="#br0" timeOffset="224100.2011">31756 12834 2214,'0'0'147,"0"-1"15,0 0 7,-1-2 7,-6 1 4,-2 2 5,-7 0 4,-8 0 1,0 5 4,0-2-117,-2 3-28,2 0-13,9 2-9,2-5-4,3 3-5,4-4-7,-1 3-2,4-3-3,-2 3-2,2-4 0,2 7-2,1-4 4,0-2 3,0 1 2,0 1 4,0 0 3,0 1 3,1 4 2,-1 5 2,0-2 2,0 3 8,0 2-2,-3 1 2,-3 2 1,-1-4-4,1 0 1,-2-3-4,5-4-1,3-2 2,0-2-4,0-1-2,0 1-1,3-3-2,5-1-4,-2-1 1,9 0-1,-3-1 1,6 1-2,-4 0-4,4 0 2,-3 0-7,3 0-1,1 1-3,-2 3-2,-1 1 0,-2 2-1,-2 1-1,-2 1 2,1 1 0,-2 1 0,0-2 1,-1 2-2,-2-2 6,-5 0-1,2 3 0,-3-3-3,0 3 5,0 0 2,-3-2 9,-4 2 13,-6-2 22,-6 1 31,-11 0 23,-11 1 25,-7-5 57,-6 5 51,-2-8 18,2 4-4,5-8-2,11 2-14,9-2-18,8 1-30,11-1-22,2 0-26,3-1-62,1 1-83,1 0-93,3 0-61,0 0-71,0-2-97,0 2-121,0 0-179,-3-5-486,3 2 0,0 1 0,0 0 0</inkml:trace>
  <inkml:trace contextRef="#ctx0" brushRef="#br0" timeOffset="231363.9247">26512 14789 944,'-2'-6'117,"2"-6"44,0-2 41,-3-3 28,0 2 18,0-2 21,0 4 21,0 1 14,3 4 6,0 4-84,0 0-32,0 4-45,0-3-46,0 1-32,0 2-13,0 2-14,0 5-14,0 10-5,3 8 4,3 12 8,0 13 9,-1 8 11,2 7 10,-4 3 8,-1 0 0,-1-2-7,2-9-4,-3-7-10,0-6-7,2-11-6,-2-5-12,0-7-9,0-6-6,0-6-1,0-3-5,0-1 5,0-3 10,0 1 29,0-3 10,0 0-1,1-1 5,-1-5-1,3-2 1,0-5 0,-3-3-1,4-8-5,1-1-15,3-1-29,1 1-19,6 3-1,0 6-6,1 7-3,1 3-3,-2 3-10,-1 3-5,-1 0-6,-1 2 1,-4 2-1,2 7 5,-4 6 3,-3 6 1,-1 9 3,-1 3 1,-2 5 10,1 0 2,0-1-13,1-5-31,-1-5-45,0-10-57,0-5-170,0-18-538,0 4 0,0-4 0,0-9 0</inkml:trace>
  <inkml:trace contextRef="#ctx0" brushRef="#br0" timeOffset="231754.1545">26661 14777 1362,'1'0'56,"-1"0"17,0 0 34,2 0 20,1 0 6,4 0 5,5 0 2,6 0 2,-1 0-2,4 0-44,-2 0-32,1 0-115,7-11-454,-10 8 0,-1-1 0,2-1 0</inkml:trace>
  <inkml:trace contextRef="#ctx0" brushRef="#br0" timeOffset="232063.5593">26946 14561 1816,'0'0'50,"0"4"22,0 4 17,2 8 14,0 8 7,1 8 5,0 5 2,1 1 0,-4 1 3,6-5-15,-6-4-35,3-1-20,-3-9-36,0-5-103,17-7-482,-14 1 0,1-4 0,1-2 0</inkml:trace>
  <inkml:trace contextRef="#ctx0" brushRef="#br0" timeOffset="232479.3948">27318 14853 954,'-3'0'138,"-4"2"34,-5 1 32,-2 1 24,-1 6 17,1 5 16,0 5 10,-2 6 9,3 3 5,4 7-99,1 2-32,5 0-31,2 3-30,2 1-25,4 1-16,3-6-15,2 1-11,3-6-11,3-5-11,0-6-37,-1-3-97,5-9-166,-2-16-371,2 8 0,2-4 0,2-4 0</inkml:trace>
  <inkml:trace contextRef="#ctx0" brushRef="#br0" timeOffset="233133.5864">27472 14995 1527,'0'0'165,"0"-2"29,0 0 17,0 1 4,6-5 1,4-2 3,2 2-1,2-2 1,4 1 1,1 4-130,-5 1-37,2 2-32,-5 5-19,0 2-8,-2 1-12,-3 5-6,-3 3 2,-2 2 1,-4 5 0,-6 2 3,-4 0 1,-3 0 4,0 0 3,5-4 2,1-7 6,9-3 6,1-3 1,0-4 1,0-2 1,3-1-1,2-2 0,3-2-2,1 0 0,4 1 0,1 1 3,3 0-2,2 1-2,5 2-3,3 6-3,-6 1-5,-4 5 0,-5 4 1,-7 4 2,-4 1 3,-2-1-1,-7 2 5,-1-1 0,-6-2 3,-8 0 4,-4-3 7,0-4 3,3-6-1,3-4 0,3-1-10,6-6-69,9-8-236,0-3-333,6-7 0,9-8 0,12-5 0</inkml:trace>
  <inkml:trace contextRef="#ctx0" brushRef="#br0" timeOffset="233501.8923">27953 15047 1824,'-7'12'113,"-4"6"20,-4 5 13,-1 10 12,7-1 8,4 0 5,2-1 4,3-5 5,3-1 6,0-6-78,3-4-20,6-5-17,3-6-11,5-2-11,-2-6-9,6-6-7,1-7-10,-1-2-28,-4-6-32,-5-1-23,-9-5-17,-6 0-8,-9 3-5,-9-1-1,-3 6-7,1 2-54,-2 3-122,8-7-277,-1 19 0,9-2 0</inkml:trace>
  <inkml:trace contextRef="#ctx0" brushRef="#br0" timeOffset="233851.7677">28192 14761 1052,'0'2'100,"0"-2"43,0 0 30,4 3 17,2 1 15,4 5 15,5 5 10,2 9 3,4 4 1,-2 5-75,1 9-20,-5 2-41,-1 3-22,-7 3-12,-4-3-12,-6 4-15,-7-5-9,-4 0-3,-2-6-7,-3-2-25,6-11-84,7-7-160,1-10-374,4-6 0,1-3 0,1-7 0</inkml:trace>
  <inkml:trace contextRef="#ctx0" brushRef="#br0" timeOffset="234154.1985">28682 14928 1840,'0'0'156,"0"0"18,0 0 30,1 2 14,-1-4 8,0 2 6,6 2 2,2 1 1,11-3 1,2 0-130,6 0-26,1-3-23,4 1-74,-4-2-179,12-10-561,-21 11 0,-5-3 0</inkml:trace>
  <inkml:trace contextRef="#ctx0" brushRef="#br0" timeOffset="234397.7073">28632 15202 1494,'0'5'68,"3"-3"14,4-2 2,3 3 3,5 0-1,9-6-1,7-2-15,11-4-120,-1-9-351,1 4 0,0 0 0,-4-2 0</inkml:trace>
  <inkml:trace contextRef="#ctx0" brushRef="#br0" timeOffset="235457.9539">29183 14875 1031,'0'-3'101,"0"0"26,0 0 21,0-1 4,0 3-3,0-2 11,6 3 18,4 4 18,6 4 15,9 6-62,5 15-19,3 5-22,2 9-17,-5 0 0,-3 1 1,-3-9-9,-6 1-16,-4-9-17,-7-8-13,-3-5-6,0-6 7,-1-5-3,-2-2 0,1-5-3,4-3 0,-2-7 0,1-6 0,2-10-2,-4-4-3,0-8-7,-1-7-11,-2-2-3,1-8-2,-1-2-1,0-2 1,0-3 0,-1 2-2,1 4-1,-2 8 1,1 10 1,-1 9 0,2 10-3,-1 9 2,1 5-3,0 4-1,0 4 1,0-1-2,0 2 0,0-2-1,0 2 0,0-1 0,6 1 4,8-1-1,10-2 3,9-1 0,13-2 0,4-1 2,4-2 1,6-1 3,11-5-1,15-5 3,27-3 3,28-4 5,25-3 0,25-2-2,18-5 2,6 7 2,-7-3 0,-10 4 1,-22 2 0,-22 5-3,-25 7-4,-23-1-4,-16 6 0,-13 2 1,-16-1-2,-8 3 0,-17-2 0,-12 3 1,-13 3 1,-7-1-5,-4 1-6,-1 2-35,-8 0-81,-6-1-168,-7-4-436,-16 5 0,-11 0 0,-14 1 0</inkml:trace>
  <inkml:trace contextRef="#ctx0" brushRef="#br0" timeOffset="236401.6629">29997 14745 1060,'-5'0'96,"2"0"25,0 1 29,0 0 35,3-1 28,0 2 26,0-1 22,0-1 15,0 0 19,2 0-64,2-1-25,9-2-20,6-1-28,13-1-35,1 2-28,0 0-27,-5 3-21,-2 3-17,-11 3-18,0 5-3,-10 4-4,-1 5-6,-2 3 2,-8 0-1,-2 3 2,-7 0 0,-5 3 0,1-5 0,2-2 0,5-5 2,6-6-2,5-7 5,1-2-1,3 0 1,3-2 1,4-2-1,-1 0 0,4 1 1,1 1 1,0-2-4,1 1 3,3 4-8,3 2 3,-7 4-2,-1 2 1,-5 7 0,-5 0 3,-6 4 1,-2-4 1,-7 2 1,-6-2 3,-3-2 3,-6 0-2,3-5 0,-2-3 2,4-4-1,4-2-3,9-2-29,0-4-46,6-3-121,6-7-170,9-9-373,7-3 0,14-3 0,8-7 0</inkml:trace>
  <inkml:trace contextRef="#ctx0" brushRef="#br0" timeOffset="236802.1221">30531 14839 1779,'-5'2'101,"1"5"17,-2 3 29,0 4 17,2 5 10,2 3 5,0 4 11,4-3 3,1 0 6,2-4-72,1-3-13,4-3-11,4-9-26,5 1-17,5-3-10,-1-6-3,6-5-13,2-6-1,-4-2-6,-3-8-6,-3-2-6,-15 1-4,-4 1-1,-10 1 1,-8 2 1,-10 4-1,2 1 0,-5 6-3,7 2-4,4 3-15,4 3-44,6 3-79,4 0-137,1-11-440,2 11 0,4-3 0,7 1 0</inkml:trace>
  <inkml:trace contextRef="#ctx0" brushRef="#br0" timeOffset="237103.6855">30984 14845 2130,'3'1'174,"0"-1"16,2 2 17,4-2 6,1-2 4,-1 1 5,9-3 0,2-1-1,7 1 3,6-3-150,5 0-25,-1 4-17,1-3-25,-5 1-27,-7 3-87,-6 0-127,-3-5-134,-9 0-322,-5 4 0,0 0 0,-2 0 0</inkml:trace>
  <inkml:trace contextRef="#ctx0" brushRef="#br0" timeOffset="237963.7729">31739 14592 1962,'0'-3'136,"0"3"6,-4 0 7,-5 0 8,-2 0 5,-5 0 8,-1 0 8,-2 3 5,1 1 4,1 1-126,-2 1-9,0 0-4,5-3-6,-2 3-6,6-2-4,-1 0-8,4 2-7,1-5-4,0 1-3,6 1 9,-3-3 10,3 0 4,0 0 1,0 0-2,0 0 2,0 1 4,3 1 3,-3 4 0,0 2 6,0 5-9,2 4-5,-7 5-3,-1-2-1,-2 3 0,0-5-2,0-4-4,6 0-4,-1-5-1,3-6-3,0 1 5,0-3-6,5 0 2,3-1 2,5 0 2,6 0-4,4-1 0,1 1 3,0 0-3,0 0-4,-3 0-5,-1 3-1,-1 1-6,-5 4-4,2 3 1,-7 4 0,-1-1 5,-5-2-2,-3 5 10,0-2 17,-6-1 23,-5 3 15,-8 2 13,-10 0 19,-7 0 10,-6-3 9,3 0 9,-2-4 7,2-2-4,6-5-16,4-3-18,5-2-15,5 0-11,7-2-18,4 0-14,4-1-21,1-1-65,0-1-97,3 0-181,13-10-753,-2 2 0,8-5 0,11-9 0</inkml:trace>
  <inkml:trace contextRef="#ctx0" brushRef="#br0" timeOffset="238457.8573">32396 14009 806,'1'-5'112,"-1"-2"23,2-1 30,1 2 14,-3 2 3,0 4 16,0 0 22,0 5 15,0 6 11,4 8-77,-4 10-29,0 7-20,0 4-31,3 3-16,-3 4-2,3-2-30,2-2-120,37-10-541,-32 4 0,-2-6 0,-4-4 0</inkml:trace>
  <inkml:trace contextRef="#ctx0" brushRef="#br0" timeOffset="239343.632">29058 16130 190,'-6'-2'64,"-3"1"28,-3 0 32,1-1 30,-1 2 28,3 0 30,0 0 26,2 0 29,2 0 25,-1 0-21,6 0-11,0 0-22,0 0-28,0 0-16,6 0-20,3 0-28,11-1-24,6-1-29,12-3-25,0 1-19,1-4-19,-6 3-38,-6 1-66,-7 0-85,-8 3-97,0-4-114,-9 5-190,-2 2 0,-1 2 0,-4 1 0</inkml:trace>
  <inkml:trace contextRef="#ctx0" brushRef="#br0" timeOffset="239587.6279">29033 16231 1057,'-2'6'80,"2"-1"26,-2 3 25,2-4 29,5-1 4,4-3 1,3 0 2,6 0 0,7-1 1,7-1-54,4-1-59,2-4-102,4-7-158,-3 0-251,2 4 0,-2-2 0,0 0 0</inkml:trace>
  <inkml:trace contextRef="#ctx0" brushRef="#br0" timeOffset="240413.924">29645 15954 1385,'0'0'58,"0"0"32,0 2 25,3 1 19,1 1 16,4 10 13,4 4 6,3 11 6,4 5 0,0 3-41,2 4-12,1-3-29,-2-1-24,-1-3-16,-5-5-14,-1-3-8,-5-7 0,-2-7 14,-3-2 22,-1-7-1,3-2 1,-2-5 1,5-5-1,-2-7-2,3-3-3,0-12-4,-1-7-5,-4-3-17,2-10-24,0-1-4,-1-5-2,1-1-2,-2 2-2,-2 5 0,-1 5 0,-1 10 0,0 9 0,0 3 1,0 7 1,0 3 1,0 5 1,0 3 0,0 2 0,0 3-1,0-1 0,0 2-3,0 0 2,0 0 2,3 0 4,9-1 5,5-2 2,8 0 8,13-5 7,7 1 11,12-2 7,3 4 10,13-6-1,8 0 2,14-4-1,3-1-4,11-1-1,5-2-7,3 1-6,0 1-9,-3 1-8,-10 2-7,-10 4-5,-13 0-3,-12 3-7,-10 1-3,-14-1-1,-11 5-6,-8-1-3,-12-1-3,-7 4-27,-1-1-44,-6 1-52,0-3-63,0 3-55,0 0-101,21-4-358,-24 1 0,-3 3 0,-13-1 0</inkml:trace>
  <inkml:trace contextRef="#ctx0" brushRef="#br0" timeOffset="241244.4095">30293 15986 870,'0'0'100,"0"0"25,0 0 22,0 0 20,0 0 15,0-5 19,3-1 17,-1 0 14,11-6 15,-2 1-59,7-1-21,6 3-17,-1-1-21,-1 3-16,0 5-11,-6 0-16,-2 9-18,-3 5-12,-3 2-15,1 10-10,-5 6-6,-4-1-8,0 3 1,-7-1-2,-5 2-1,-6 1-1,-2-5 3,-4 0 3,-3-6 5,5-4 6,5-8 11,5-4 16,4-5 6,4-1 2,-1-3-1,2-2 1,3-5-5,-3-2-3,6-3-6,2-2-3,4 2-17,3 1-15,3 2-11,3 4-2,0 4-2,3 2-4,6 0 4,2 2-1,5 3-2,4 0-9,0 1-11,-3 3-24,-3 0-45,-3-1-116,-2-3-168,-6-16-368,-6 13 0,-4-1 0,-4-1 0</inkml:trace>
  <inkml:trace contextRef="#ctx0" brushRef="#br0" timeOffset="242037.9481">31080 15792 1342,'0'0'150,"0"0"9,-4 0 12,-6 0 10,-3 0 9,-6 0 6,-1 0 4,1 4 3,1 0 3,1 2-125,2 1-20,0-1-7,-3-1-10,7 0-7,-5-1-6,4-1-2,-2 0-2,2 1 0,6-2 0,0-2-3,3 3-4,3-1-4,0-4 2,0 4-2,0-1-2,0 4 0,0 1 0,0 4-3,0 1 1,0 3 3,0 3 5,0 3 6,-2 0 0,-1 1-2,-2-1-2,0-5-2,2-2 3,2-5 6,1-4 4,3-2 0,6-2-1,4 0-2,4 0-2,5-2-2,4 2 1,-5 0 0,-3 0-4,0 0-6,1 0-6,-5 0-4,4 3-1,-3 0-3,-1 6 1,-4-1 1,-2 4 7,-4 3-4,0 1 5,-3-1 3,-2 5 7,-3-4 9,-3 1 6,-2-2 6,-8-3 0,-3 0 5,-5-2-4,-1-3 3,-4-4-6,3 0-2,2-3-11,2 0-66,11 0-103,6 0-210,-2 0-459,3 2 0,2-2 0,-3 1 0</inkml:trace>
  <inkml:trace contextRef="#ctx0" brushRef="#br0" timeOffset="242646.0523">29287 17106 2252,'0'0'126,"0"2"21,0-2 20,1 0 10,1-2 4,-1 2 0,4 0 6,2 0 4,8 0 0,8 0-94,8 0-28,7-2-20,4 0-20,3-3-16,-6 2-31,-5-2-99,-3-2-167,-4-4-443,-14 7 0,-3-1 0,-6 3 0</inkml:trace>
  <inkml:trace contextRef="#ctx0" brushRef="#br0" timeOffset="242992.7997">29377 17297 1713,'-9'7'60,"1"4"35,2-2 33,3 3 24,3-8 20,0-4 14,5 2 8,1-2 4,7-2 5,3 2-39,9 0-18,2-4-34,2-1-32,-1 0-24,5-2-21,-9 0-20,-5-1-25,-3 5-49,-4-4-85,-6 0-127,12 0-374,-12 2 0,-1 3 0</inkml:trace>
  <inkml:trace contextRef="#ctx0" brushRef="#br0" timeOffset="251243.3893">30421 16862 1139,'0'-1'138,"0"-3"35,0 1 21,0 3 6,-3-5 4,-9 5 5,-9 0 6,-14 0 6,-8 5 8,-4-1-91,1 4-43,2-1-34,9 3-20,2-3-4,9-2 2,3-2 6,6-1 6,3-2 2,6 0 7,0-2 8,6 2-1,0 0 0,0 0-5,0 0-5,0 0-4,0 0-10,0 2-11,0 1-8,0 2-11,0 5-7,3 5 2,-3 5 5,0 3 5,-3 5 5,0-1-1,0 1 2,-3-1 0,0-2 2,5-5 1,-1-2-3,4-1-5,-2-6-5,1 0 5,2-4 0,4-4 5,4 1 1,3-1 5,5-3-1,7 1-2,4-1 1,3-1-1,6 5-1,3-4-4,-1 3-3,-2 4-6,-3 0-4,-3 1-4,-9 2-4,-3-1-1,-8 4 0,-2-2 2,-6 2 0,1-1-1,-4 5 5,-2 0 8,0-3 10,-5 1 10,-4 2 10,-11 2 12,-8-2 12,-10 1 10,-10-2 16,-5 1 10,-7-5 1,-2 0-2,0-5-7,7 0-9,5-5-8,16 0-9,7-2-11,7-3-10,11-5-16,0 1-7,3-3-7,0-2-13,5 5-25,-1 0-34,2 6-39,0-1-40,0 2-68,0 0-76,0 0-34,0 0-58,3-2-107,6-5-311,-3 4 0,0-2 0,3 2 0</inkml:trace>
  <inkml:trace contextRef="#ctx0" brushRef="#br0" timeOffset="255425.9115">6670 4213 494,'-4'-2'47,"-2"1"13,3-2 13,-3 0 11,4 1 15,1 0 7,-1 2 5,1 0 2,1 0 2,0 0-28,0 0-5,0 0-8,0 0-5,0 5-3,0-3-4,0 1 7,1 0 14,2-2 16,5-1 10,8 0 5,10 0-3,9-3 5,5 1-3,13-2-6,6 1-6,8-2-13,10 1-14,12 0-12,6-2-7,5-2-5,10-4 0,8-1-4,6 1-2,3-1 0,-1 2-2,-2 4 0,-11 2-3,-12 2-7,-7 2-2,-6 1-6,-6 1-6,-6 0-2,-8-1-4,-8 3-4,-12-1 3,-15 0-6,-9-2 2,-13 3 26,-7-1 20,-2-2 15,-2 0 1,0 0-2,0 0-1,-2 0 3,2 0-3,-1 0 4,-1 0 0,1 0-24,-1 0-20,0 0-16,1 0 1,1 0 0,0 0-3,0 0-1,0 0 0,0 0-3,0 0-3,-3 0-1,3 0-1,0 0-2,0 0 0,0 0 3,0 0 0,0 0 0,0 0-1,0 0 1,0 0 0,0 0-1,0 0 0,0 0 1,0 0 0,0 0-3,0 0-3,0 0-1,0 0-5,0 0-3,0 0-1,0 0-2,0 0-2,0 0-7,0 0-2,0 0-3,0 0 5,0 0 2,0 0 6,0 0 2,0 0 3,0 0 2,0 0 4,0 0 4,-3 0 4,3 0 0,-3 0 1,0 0-1,0 0-3,-1 0-2,1 0-3,3 0 0,0 0-2,-2 0 0,0 0-3,4 0-5,-2 0-14,-2 0-8,1 0-7,1 0-6,0 0-10,0 0-20,0 0-17,0 0-8,0 0-8,0 0-14,0 0-13,0 0-15,0 0-9,1 0-24,3 0-74,12-3-181,-10 3 0,2-2 0,0 2 0</inkml:trace>
  <inkml:trace contextRef="#ctx0" brushRef="#br1" timeOffset="4.1914E6">7376 7899 2005,'0'0'142,"2"-2"18,-2-1 16,0 3 23,1-2 29,-2 5 32,2 9 24,-4 12 23,-4 14 11,-14 16-109,-9 11-22,-11 10-16,-4 5-15,1-3-21,4-8-27,15-11-30,12-13-23,5-14-21,7-11-3,7-7-3,12-9 2,15-3-2,15-2-1,24-6-1,15-6-1,7-2-1,2-3-2,-2 3-21,-12 1-71,-14 6-129,-12 5-229,-23 3-523,-19-3 0,-7-4 0,-10-4 0</inkml:trace>
  <inkml:trace contextRef="#ctx0" brushRef="#br1" timeOffset="4.19167E6">7709 8097 1960,'0'-7'80,"0"7"24,0 0 26,0 7 21,1 12 19,1 21 12,-2 12 9,0 20 0,0 16 2,0 8-71,-5 5-8,2-2-23,2-9-29,-1-15-29,1-14-46,1-16-111,40-26-603,-33-6 0,-1-12 0,10-17 0</inkml:trace>
  <inkml:trace contextRef="#ctx0" brushRef="#br1" timeOffset="4.192E6">8091 8233 1907,'1'-7'105,"4"-4"25,3 0 27,4-4 18,9 2 11,3 7 15,7 1 6,4 10 7,-2 11 5,2 9-88,-11 7-9,-9 10-21,-9 2-22,-11 8-16,-10 2-9,-10 1-15,-10 0-6,-4-4-4,-9-5-7,-1-12-2,6-8-5,7-13-15,4-8-69,11-10-141,9-17-576,8-10 0,11-9 0</inkml:trace>
  <inkml:trace contextRef="#ctx0" brushRef="#br1" timeOffset="4.19225E6">8583 8158 2584,'-13'3'119,"-14"6"16,-8 11 12,-10 9 10,0 9 9,5 11 5,15 5 0,14 1 2,10 0-3,8-7-95,10-5-35,9-5-43,14-12-93,34-9-284,-6-10-345,13-7 0,1-16 0,-1-9 0</inkml:trace>
  <inkml:trace contextRef="#ctx0" brushRef="#br1" timeOffset="4.19492E6">9012 7981 1932,'-3'0'116,"-3"2"32,2 10 24,1 8 24,3 16 16,3 12 12,7 12 17,2 7 8,4 1 18,1-2-81,0-5-8,-7-4-24,-1-9-19,-1-9-14,-4-11 3,-2-8 11,7-13-4,6-5-6,10-11-13,10-13-13,13-8-9,8-10-8,3-11-3,-1-1-10,-5-1-17,-11 5-24,-13 5-11,-10 9 0,-11 9-8,-7 9-2,-1 8-2,-1 6-1,-2 12 2,-2 14 0,-2 15 2,1 14 1,3 21 8,0 9 3,9 6 8,4 6 3,-1-2 6,5-4 3,1-6 3,-5-4 14,-3-5 5,-12-8 8,-9-7-11,-10-11 2,-17-8-9,-19-9-8,-19-10-32,-16-12-19,-13-4-14,4-7-16,13-2-8,22-7-45,26-1-68,27-5-152,29-6-283,11-3-430,10-9 0,14-7 0,11-11 0</inkml:trace>
  <inkml:trace contextRef="#ctx0" brushRef="#br1" timeOffset="4.19524E6">10127 8461 2328,'-2'0'170,"-2"0"44,1 0 48,-1 0 26,1 0 15,3 0 5,0 0 12,9 0 13,15 0 9,12 0-133,20-1-31,15-1-44,6-3-49,0 1-24,-11-2-19,-13-2-26,-14 2-91,-12 1-159,-9-5-822,-4 6 0,-8-3 0,0-6 0</inkml:trace>
  <inkml:trace contextRef="#ctx0" brushRef="#br1" timeOffset="4.19572E6">10847 8084 2678,'-4'-3'93,"4"0"26,-1-2 31,-2 2 18,1 0 6,1 2 5,1 1 5,0-1 17,0 1 21,6 1-56,6 3-17,14 1-22,12 1-24,14 1-18,7 0-5,1-3-2,-9-1-7,-15-1-16,-14 1-21,-9-3-10,-6 3-9,-3 0-1,-1 8 0,1 5 7,-3 12 7,-2 12 7,-7 12 10,-5 11 3,-6 12 2,-3 6 8,-2 1 3,0-1-5,9-3-5,1-12-9,7-9-8,2-14-8,4-9-19,-3-14-54,6-4-141,33-11-914,-32-5 0,3-8 0</inkml:trace>
  <inkml:trace contextRef="#ctx0" brushRef="#br1" timeOffset="4.19612E6">11426 8411 2837,'0'-1'85,"0"-2"15,1-1 6,7-4 6,2-4 10,10 1 17,7-4 28,10 0 19,6 5 10,2 6-51,5 5-31,2 10-14,-2 9-3,-14 9-2,-14 9-7,-11 8-10,-22 5-21,-13 2-16,-15 1-4,-10-3-4,-13-5 4,-4-4-3,-5-6 0,3-10-4,7-8-3,14-11-11,8-6-45,13-9-79,19-11-61,11-15-133,17-14-599,17-1 0,18-6 0</inkml:trace>
  <inkml:trace contextRef="#ctx0" brushRef="#br1" timeOffset="4.19641E6">12034 8236 2735,'-36'4'125,"-13"7"27,-12 10 33,-8 10 23,17 10 27,9 12 8,14 3 8,14 5 7,12-4 2,11-3-92,12-5-31,11-8-27,11-5-32,12-12-25,3-9-41,0-8-86,-5-3-77,-10-4-141,-11-15-646,-9 7 0,-9-3 0,-7-5 0</inkml:trace>
  <inkml:trace contextRef="#ctx0" brushRef="#br1" timeOffset="4.19838E6">13423 8245 1763,'-6'0'127,"-1"-5"31,-3 4 26,1-1 17,6 1 10,2 1 8,-1-2 5,2 2 9,0 0 16,5-1-72,5 1-19,14 0-22,17 0-16,19 0-15,11-2-6,16-3-6,2-2-6,-1-1-9,-8-1-13,-8 0-17,-11 2-20,-15 0-11,-9 4-19,-13 2-26,-7-1-42,-10 2-68,-3 0-109,19-3-612,-20 3 0,-3-2 0</inkml:trace>
  <inkml:trace contextRef="#ctx0" brushRef="#br1" timeOffset="4.19868E6">13654 8470 2018,'-3'8'127,"0"-3"32,-1 1 26,1 1 15,5-4 14,8-3 11,5 0 9,17-3 5,14-1 2,13-2-95,9-3-31,6-4-33,1 0-27,-3 1-17,-2 0-24,-9 3-33,-11 2-48,-10 3-84,-6-2-244,-17 5-337,-3-1 0,-8 1 0</inkml:trace>
  <inkml:trace contextRef="#ctx0" brushRef="#br1" timeOffset="4.19965E6">15244 7974 1526,'0'0'74,"0"0"20,0-2 24,3-1 15,5-3 11,5 0 9,12-2 13,7-1 8,8 0 6,10-1-54,2 3-13,-2 4-14,1 3-22,-7 6-8,-6 8-7,-12 6-3,-12 7-7,-7 8 2,-14 3 2,-14 1 1,-12 4 2,-14-1-6,-8-2-1,-5-1-3,6-7-4,10-6-4,15-6 9,14-6 1,11-8-4,8-4-3,14 0-2,4-6-1,9 1 4,6 1-3,6 1-1,-1-2-3,1 3-15,-3 3-10,-7 5-5,-5 2-3,-10 1-1,-10 7 7,-8 1-1,-14 0 4,-17 3 3,-13 3 0,-14-2 2,-13 0-2,-3-2 2,-1-6 0,5-5-5,15-6-18,11-2-27,18-4-36,18-5-52,11-2-96,36-10-605,-6 1 0,15-7 0</inkml:trace>
  <inkml:trace contextRef="#ctx0" brushRef="#br1" timeOffset="4.20024E6">15996 8115 2204,'-3'-3'50,"-2"3"13,-3 0 22,-8 6 26,3 7 20,-2 9 11,0 4 10,9 6 7,4 0 10,14-1-33,6-7 2,12-4-1,7-9-11,12-5-15,5-12-15,2-5-9,-2-9-8,-3-2-9,-3-7-8,-5-3-6,-15-1-12,-7 2-12,-6-1-8,-8 6-9,-7 6-13,4 8 1,-4 6-3,0 9 4,0 8 0,0 10 2,0 15 12,0 13 5,0 12 7,3 11 7,4 6 18,3 3 9,3-3 11,-4 0 10,0-8 6,-4-7 8,-4-8-2,-7-8 1,-6-6-8,-7-8-4,-9-9-12,-11-4-10,-13-8-14,-8-5-24,-10-6-22,-2-1-21,3-3-18,14-4-26,20-1-67,13-4-84,15-5-99,16-2-179,4-7-392,10-3 0,9-6 0</inkml:trace>
  <inkml:trace contextRef="#ctx0" brushRef="#br1" timeOffset="4.20068E6">17223 7606 1249,'0'-4'55,"0"-1"20,0 3 6,0-3 5,3 1 42,1 13 43,0 9 26,4 16 15,0 22 13,-2 19-28,-4 7-19,0 7-17,-4-6-4,2-8-4,0-12-40,-2-7-43,-4-13-26,-1-9-20,-2-8-38,5-6-97,0-20-579,-3 0 0,4-5 0,0-13 0</inkml:trace>
  <inkml:trace contextRef="#ctx0" brushRef="#br1" timeOffset="4.2009E6">17040 7986 2596,'-3'-3'64,"0"0"11,3 0 20,-3 3 12,9-3 6,14 3 5,14-4 0,17 1-2,26-4-19,17 4-103,12-3-160,-5-17-499,-6 18 0,-11-1 0,-17 0 0</inkml:trace>
  <inkml:trace contextRef="#ctx0" brushRef="#br1" timeOffset="4.20165E6">18384 7621 1000,'0'-1'146,"0"-1"27,-2-1 23,-8-1 13,-4 1 15,-13 1 12,-10 0 16,-14 2 12,-10 2 13,0 3-94,1 2-35,9 2-23,16 0-21,14-2-8,12 0-12,7-4-11,2-2-12,2-1-9,-2 3-11,0-3-9,1 4-7,2 0 0,0 3 2,-1 4-4,0 5-1,-2 5 2,-4 4-2,-5 5-2,2 2-2,-3 0 2,2-3 1,3-3-2,4-6 0,2-6-1,2-4 7,7-3-1,10-6 0,12-1-2,11-1-1,10-4 0,3 3-1,-4 2-1,-2 0-2,-8 5 2,-10 6-6,-8 5 3,-6 6 4,-8 6 10,-7 3 8,-6-1 13,-10 4 14,-7-5 13,-4 0 12,-10-3 12,-7-3 16,0-5 5,-2-1 6,-8-3-3,-3-2-7,-5-2-14,-4-2-14,-1-3-13,4 1-15,13 0-14,13-2-27,13-1-35,11 0-49,5-2-60,2 2-83,0 0-80,-2-1-163,-2-10-528,-1 11 0,-2-3 0,-10-3 0</inkml:trace>
  <inkml:trace contextRef="#ctx0" brushRef="#br1" timeOffset="4.20686E6">15519 7483 1486,'0'0'96,"2"0"27,-1 0 17,1 0 16,-1 0 17,-1 0 19,0-1 19,3 0 25,-3-3 23,0-2-48,0-2-20,0-1-19,0 0-8,0-5-8,0-2-8,0-1-5,0-3-10,0-5-15,0 0-6,-3-4-8,-3-3-6,-2-3 3,-1 0-6,-6-2-3,2-3 0,-5 2-11,-1-2 1,-2 3-7,-2-3-13,-11 5-6,0-3 1,-10 4-4,-4-3 1,-9 4-5,-6-1-4,-7 1-5,-6 1-9,-5 2 3,-3-2 1,-1 1 17,-6-2 10,3 2 6,-3-1-6,-3-1 8,-1 6 0,-4-3 8,1 4 7,-3 2-17,-4 0 5,-5 4-21,-6-1-16,-6 5-4,-2 3 6,3 6-8,-4 1 6,3 4-13,-2 2-3,-1-2 15,1 4-18,0 4 4,3 0 1,-1 5-5,1 4-3,-2 5 1,-1 2-11,4 7 10,3 3 8,3 3 5,9 0 10,1 5-2,1-6 4,2 4 7,3-2 12,5 4 3,4-2 7,2 4 4,10-5-9,5 1-12,5-3-3,3-2-1,2 1-1,3 2-17,1-3-11,-1 2 1,5 2-14,3-1 6,5 0-6,6-3 11,10-5-7,3-2 1,7-9-2,6-1 3,9-6-1,-1-2-5,6-5 11,0-1-9,0-2-73,-3 0-107,3 0-36,-7 0-54,4-2-66,0 1-84,0-3-73,3-2-80,0-6-86,2-2-77,5-6-87,-3 5 0,2-2 0,-3 2 0</inkml:trace>
  <inkml:trace contextRef="#ctx0" brushRef="#br1" timeOffset="4.20792E6">9965 6892 902,'0'-2'154,"0"2"40,0 0 26,0 0 10,0 0 10,0 0 20,0 2 17,0 4 15,0 5 9,-3 7-95,0 5-41,-5 6-25,-4 5-3,-2 3 6,-2 3 10,1-2-9,0-1-13,3-2-11,6-6-6,-1-5-6,6 0-5,-1-5-13,0-2-18,2 3-12,0-1-16,0-1-4,0-3-4,0-1-2,0-5 4,0-3 0,0-3 5,0 0 3,0-3 4,2 0 0,1 0-1,7 0-3,3 0-2,7 0 0,1 2-4,4 1-6,0-1-8,2 2-2,0-2-10,0 1-2,-3-3-5,-3 0 0,-4 0 1,2 0-2,1-3-4,-1-2 3,2-3 0,1-5-3,-3-4 0,-4 1 1,-6 0 1,-5-2 1,-2 2 0,0-1 0,-6-3 1,-3-2 0,-3 0 2,-4-2 10,-2 4 18,-1 2 35,-1 5 18,1 6 11,-2 3 28,-7 1 26,-2 3 38,-3 3 27,0 0 16,-1 0-10,7 3-17,5 0-36,5 0-19,9-4-15,3 2-27,1-4-27,2 2-38,0-2-28,0 1-18,0-1 0,0 0 0,0 2 0,0-2 0,0 0 0,0 0 0,0 0 0,0 0 0,0 0 0,0 0 0,0 0 0,0 0 0,0 0 0,0 0 0,0 0-51,0 3-80,0-3-78,0 2-22,0 4-60,0 2-120,2 2-164,-1-2-683,2 13 0,4 3 0,-1-2 0</inkml:trace>
  <inkml:trace contextRef="#ctx0" brushRef="#br1" timeOffset="4.21001E6">11051 9251 671,'2'-2'51,"-1"2"38,1 0 42,1 0 37,0-2 28,-3 4 30,4-2 24,-1-2 26,-3 2 23,0 0-6,1 0-8,1 0-28,-2 0-35,1 0-32,1 0-26,-2 0-31,0 0-24,2 0-23,-1 0-16,4 0-16,-1 2-7,2 0-5,2 2 1,-1 5 0,1 3 0,2-1 6,-2 3 8,1 1 2,2-1-3,-1 3 0,-3 0-3,0-1 3,0 3-1,2-4 6,-1 6 5,1-2-3,4 3-2,-2-1 2,2 2-5,-4 3-2,3-4 2,2 0-3,1 2-3,3-2-6,-1 2-3,2-1 2,6 1-5,-1 2-2,1 1 1,7 0-1,-2 4 1,5 0-1,2 3-5,0 2-2,3-4 1,3 3-3,4 0 1,4-1 9,1 0 10,6 2 18,0-1 2,-2 1 7,4-1 17,6 2 0,-1-4 4,1 1 3,5-3 14,7 1-4,4-1 2,8 1-16,5-3 2,-1-1-6,6-2-6,-1-2 0,5 1-2,1-4 1,8-2-19,4-1 1,7-4-12,-2-3-1,0-2-6,3-8-4,3 2-8,7-6 1,-3-1-4,8-4-11,-3-6 5,3-4-9,2-5-3,2-2-2,1-4-5,0 0-2,0-3-3,1-2-3,2-4 0,2 1 0,2-5 0,-3-1 0,-2-2 0,1-1 0,-6-3 0,-3-3 0,-1-1 0,-6-1 0,-10-1 0,-5 1 0,-2 1 0,-4-2 0,-3 5 0,-6 0 0,-7-1 0,-3 1 0,-5 3 0,-6-2 0,0 0 0,-7 3 0,-3 2 0,-4-1 0,-6 4 0,-3-1 0,-7 4 0,-4 1 0,-9 3 0,-5 4 0,-4 2 0,-7 4 0,-2 2 0,-5 4 0,0 0 0,-1 3 0,-5 2 0,-5 4 0,1 1 0,-4 4 0,1 2 0,-2-3 0,0 5 0,0 0 0,0 0 0,0 0 0,0 0-16,0 0-90,-3 0-110,-3 0-56,-6 0-80,-5 0-98,-7 0-124,3-4-148,-2-6-374,-1 5 0,5-2 0,5-2 0</inkml:trace>
  <inkml:trace contextRef="#ctx0" brushRef="#br1" timeOffset="4.21064E6">18568 8824 1351,'-11'-1'178,"1"-1"39,-3 0 28,-1 0 30,3-1 30,5 2 25,2-1 27,2 2 18,2 0 13,0-2-116,2 0-33,2 1-18,10 1-13,9-2-23,11 2-26,13 0-22,7-1-24,-2-1-15,1 2-11,-9-2-12,-10 0-14,-7 2-20,-9 0-17,-7 0-6,-7-3-3,-1 3 5,1 0-1,0 0 9,-4 3 19,3 4 19,-3 6 16,-3 3 17,3 8 18,-4 3 25,0 2 15,-3 2 13,-1 6 17,1-1 3,-4 3-14,5-1-20,0-1-20,1-2-16,2-3-19,-1-6-23,3-3-18,-1-6-20,1-5-19,-1-4-16,2-5-5,0-2 0,0 1 0,0-2 0,0 0 0,0-2 0,0 4 0,0-4 0,0 2 0,0 0 0,0 0 0,-1 0 0,-1 0 0,1 0-69,-2 0-173,-5 0-104,-4 2-159,-2-4-900,-3 4 0,-6-2 0,-19 5 0</inkml:trace>
  <inkml:trace contextRef="#ctx0" brushRef="#br1" timeOffset="4.21432E6">7688 10674 494,'0'-2'58,"3"-1"24,-3 1 24,3-3 24,-3 3 22,0 2 32,4 0 27,-4 0 17,2 0 12,-1 0-32,-1 0-5,0 0-13,0 0-18,0 0-23,0 0-15,0 0-27,0 2-20,0 3-12,0 4-6,-1 4-3,-5 6 2,0 3 1,-3 8 6,-4 3 5,-1 5 1,-7-1 2,2 2 4,-3 1 5,-4-5 0,7 0 4,-1-8-13,4-4-8,8-7-9,4-3-4,2-6 6,2-3 3,0-3 5,0 1-5,0-2-3,0 0-8,5 0 0,1-2-5,10 1 1,2-1-7,8-2-9,4 1-13,2 2-15,1 0-5,3 1-2,1 0-1,3 0-3,-4 0 3,3 0-5,-5 0 1,-4 0-8,-4 0-14,-3 0-35,-7 1-46,-5-1-41,-2 1-49,-3 2-82,0-3-120,-2-1-82,-2 1-225,-1 0 0,1-3 0,-2-1 0</inkml:trace>
  <inkml:trace contextRef="#ctx0" brushRef="#br1" timeOffset="4.21474E6">8034 10865 528,'0'-10'62,"0"-1"40,0-1 40,0-1 37,0 4 37,0 9 19,0-3 0,-2 3 11,2 0 19,-1 3-30,1 6-3,0 7-28,0 5-28,1 15-27,1 2-33,-1 6-10,-1 3 4,2-1-3,-2-1-16,0 0-13,-2-5-13,2 1-10,-1-4-12,-2-3-7,-3-4-5,3-1-9,-2-4-5,2-8-7,2-1-6,1-6-1,0-4-7,0-3-30,0-3-42,0-1-86,3-7-147,-2 2-394,2-5 0,4-8 0</inkml:trace>
  <inkml:trace contextRef="#ctx0" brushRef="#br1" timeOffset="4.21527E6">8342 10943 1063,'0'0'77,"2"0"33,-1 0 42,4 1 28,1-3 23,3-1 17,0-1 15,0-1 7,-1 1 4,5 2-46,-1 0-19,8 2-28,-1 6-38,7 4-25,7 5-19,0 6-14,-7 4-9,-1 4 3,-7 3 2,-10 1 2,-5-1 4,-6 3 16,-6 2 4,-11-3 6,-2 0 4,-8-2 0,-5-4-2,-1-6-2,0-5-6,-5-2-7,-4-9-10,4-3-24,1-3-14,5-4-22,8-7-41,9-1-29,4-5-28,10-2-47,2 1-76,5 0-115,11-6-431,-1 9 0,10 1 0,8-5 0</inkml:trace>
  <inkml:trace contextRef="#ctx0" brushRef="#br1" timeOffset="4.21565E6">8749 10961 841,'0'-6'72,"0"4"39,0-3 13,0 3 14,-5 0 21,-3 4 30,-3-1 18,-5 4 12,-4 3 8,-3 4-28,2 5-25,-5 7-24,5-1-2,7 2-8,7 2-14,3-1-27,11-1-15,4 0-10,1 0-7,4-3-10,10-2-10,1-2-13,4-6-25,4-1-69,1-8-128,31-3-501,-33 0 0,-1-7 0,2-4 0</inkml:trace>
  <inkml:trace contextRef="#ctx0" brushRef="#br1" timeOffset="4.21646E6">9080 11003 1097,'0'0'85,"0"0"33,0 1 53,0 0 23,0 2 22,0 3 16,0 5 13,0 3 7,0 3 10,0 5-66,0 1-3,0 2-28,0 0-48,1-2-18,4-3-17,-1-3-14,7-2-8,1-5 0,4-3-3,3-7-6,8 0-4,1-5-4,4-7-5,1-3-2,2-3-2,-5-7-6,-3 0 0,-8 0-7,-7 0-3,-6 4-3,-6 0-1,0 7 2,0 4 0,0 1-6,0 2-8,0 6 4,0-1-1,0 4 4,0 3 1,2 5 6,2 7 4,2 5 2,5 10 3,4 4 25,-1 8 27,-1 3 16,-3 8 11,-3 2 5,-3 1 8,-2-3-2,-2 0 2,0-6 4,-3-4 5,-2-9-13,-1-2-9,-8-11 7,-5-1 7,-2-5 17,-6-3 15,-6-3 33,0-6 15,-5 3 0,-1-4-3,0-2-12,-1-2-3,6 0-22,2 0-22,7 0-26,2-1-24,6 0-34,3-2-26,6 2-7,-1-4-6,6 2-13,-1 2-36,1-2-63,0 3-86,1 0-48,0 0-80,1 0-122,1 0-274,0 0-488,0-4 0,0-1 0,0-7 0</inkml:trace>
  <inkml:trace contextRef="#ctx0" brushRef="#br1" timeOffset="4.2173E6">10034 11140 1474,'-5'2'70,"4"-1"20,-2 2 24,1-1 19,1 1 22,1-1 31,0-1 19,1 1 33,1-2 23,7 0-44,4-2 6,13 2-10,10-1-13,13-4-18,1-1-21,3-2-27,0-1-19,-7-1-34,-5 2-22,-8 2-15,-6 5-34,-12-1-44,-2 1-52,-3 1-81,0 1-163,4-11-459,-2 8 0,-1-2 0,2 0 0</inkml:trace>
  <inkml:trace contextRef="#ctx0" brushRef="#br1" timeOffset="4.21797E6">10646 10899 1833,'0'0'133,"0"0"26,0 0 22,0-2 15,0-1 10,3 3 10,5-2 14,7-1 13,9-1 13,9 2-106,4-1-19,0 3-26,-4 0-18,-6 5-15,-3 4-9,-7 4-8,-3 5-12,-1 4-12,-7 3-9,-2-1-1,-5 1 3,-8 1 5,-5-1-3,-10 4 5,-9-2 3,-3-1-3,3 0 1,7-9 4,10-5-2,9-6 2,7-1-1,0-5-4,4 1 1,2-1-3,5 0-5,8-1 3,8 1-4,4 0-5,4 0-1,0 2-6,0 5-6,-7 3-2,-4 6-2,-8 1-1,-7 4 8,-5 1 3,-11 2 9,-9 1 11,-5 1 3,-9 0 2,-11 0 4,-3-5 2,1-1 1,-5-9-2,8-3-3,0-5-9,12-6-22,3-5-46,15-8-46,5-6-51,11-7-52,11-2-96,16-10-148,11-13-411,16 14 0,12-1 0,5 1 0</inkml:trace>
  <inkml:trace contextRef="#ctx0" brushRef="#br1" timeOffset="4.21859E6">11241 11053 1880,'0'0'134,"0"3"17,0 1 26,0 3 30,0 5 13,0 6 10,0 7 11,3 0 15,1 4 10,2-1-111,6-1-4,5-3-7,7-4-16,6-6-21,6-8-7,3-4-3,0-6-7,-2-5-16,0-7-7,-9 1-8,-6-6-7,-9-1-8,-5 1-9,-5 0-9,-3 0-5,0 5-3,0 4-9,0 5-5,0 3 0,0 3 0,0 2 0,0 6 1,3 9 11,1 4 7,7 14 20,-1 4 20,7 11 16,-2 7 11,-4 1 10,0 2 32,-6 0 38,-2-2 36,-3-5 36,-6-3 37,-7-5-20,-7-5-23,-7-5-12,-9-5-5,-8-6-12,-4-6-35,-6-4-38,-3-2-43,-1-5-45,4-4-46,7-1 0,11-1 0,11-3 0,4 1 0,12-4 0,1-1-103,4 0-140,2-1-109,8 1-190,8-74-848,11 65 0,8-9 0,10-9 0</inkml:trace>
  <inkml:trace contextRef="#ctx0" brushRef="#br1" timeOffset="4.21917E6">14582 11189 1185,'-2'0'102,"-3"1"35,1-1 28,-1 3 20,4-2 27,-1 2 24,2 3 19,0 0 19,0 0 16,6 0-56,3 2-16,9-2-29,11-2-18,15-3-18,11 2-25,15-7-26,8 0-16,-1 0-22,-5-1-24,-14-1-42,-12 0-58,-15 6-78,-8-3-150,-8-11-499,-9 18 0,-3 2 0,-3 1 0</inkml:trace>
  <inkml:trace contextRef="#ctx0" brushRef="#br1" timeOffset="4.21945E6">14771 11488 2546,'-13'6'106,"3"0"32,-1-3 20,-2 2 2,13-3 31,6-3 9,6 1 6,10-1 3,11 1-1,21-3-80,21-2-24,14-1-39,7-3-40,0-2-49,-8 2-95,-14 2-211,-22 0-464,-17 4 0,-14 1 0,-9 2 0</inkml:trace>
  <inkml:trace contextRef="#ctx0" brushRef="#br1" timeOffset="4.22032E6">16973 10824 2384,'0'0'90,"0"-3"2,-7 0 8,-6 0 4,-10 2 5,-11 1 9,-11 0 8,-9 3 8,-3-1 9,3 3-70,8 3-9,7-1-2,9 0-3,9-2-1,10-2-2,6-1-6,4 0-6,1 1-8,0-3-9,1 0-8,-2 3 0,1 0 2,0 2-1,-2 5 0,-2 7 4,-5 1 2,-2 4 2,-8 4 6,1-1 1,-3 0 8,4-1-3,8-6 2,5-2 9,4-3 10,6-5 6,9-4 2,3-1 4,11-3-6,11 0 2,8-1-4,3 1-2,6 0-2,-2 0-14,-2 0-14,-7 0-11,-8 5-8,-11 2-5,-10 6 1,-10 4 0,-4 6-1,-10 2 4,-9 2 0,-5 2 7,-6-3 0,-15-1-1,-6-1 2,-5-6 0,-4 0-2,3-7-1,6-6-3,9-2-18,10-6-49,11-6-82,8-8-64,6-5-112,22-11-216,5 1-285,16-2 0,11-3 0,19-5 0</inkml:trace>
  <inkml:trace contextRef="#ctx0" brushRef="#br1" timeOffset="4.22062E6">17278 10677 2114,'2'-5'130,"-1"1"5,-1 1 20,2 2 17,-1 9 19,-1 13 9,3 9 5,-3 11 1,4 14 2,-4 4-121,0 1-7,0-2-6,0-3-19,0-5-17,0-7-20,0-4-13,0-8-30,0-7-74,0-7-209,0-8-420,0-5 0,3-11 0,-3-4 0</inkml:trace>
  <inkml:trace contextRef="#ctx0" brushRef="#br1" timeOffset="4.22085E6">17180 11007 2971,'0'-4'117,"0"0"13,0-2 7,2 0 4,1 0 1,8-1 4,9 2-1,14-3 1,14 0-5,13 1-131,7 0-79,1-1-166,0-9-549,-14 10 0,-10-3 0,-11 0 0</inkml:trace>
  <inkml:trace contextRef="#ctx0" brushRef="#br1" timeOffset="4.22131E6">17791 10682 2146,'0'-1'148,"0"1"35,0-2 42,0 0 31,0 1 12,2-1 5,5-1 3,7-3 0,8 1 4,11-2-123,10-1-24,3 3-34,-4 0-43,-8 0-34,-11 5-10,-12-2-8,-8 2-2,-3 0 3,3 2-2,-3 3 2,0 7-4,0 9-1,0 5 1,2 12 8,-4 5-1,-1 6 6,-1 2 0,-4 3-4,0 2-2,0-5-1,2-2 3,-1-6 1,3-3-6,-1-11-13,5-4-54,-1-7-73,1-5-168,0-37-580,0 21 0,6-3 0,5-10 0</inkml:trace>
  <inkml:trace contextRef="#ctx0" brushRef="#br1" timeOffset="4.22174E6">18327 10718 2052,'1'-4'122,"2"-2"18,3-1 18,4 0 16,4-2 13,6 0 4,1 4 5,8-1 6,2 3 4,6 5-96,1 6-23,-4 5-15,-3 5-16,-7 8-16,-12 5-7,-5 2 3,-7 3 0,-13-1 4,-6 3 4,-11 0 5,-9-1-1,-9 0 0,-4-7 0,-4-2-1,10-7-3,4-9-8,9-5-3,9-4-25,7-6-49,10-4-66,7-9-109,21-8-201,1-4-335,13-4 0,10-2 0,14-6 0</inkml:trace>
  <inkml:trace contextRef="#ctx0" brushRef="#br1" timeOffset="4.22212E6">18909 10614 1286,'0'0'142,"-1"0"23,-2 0 30,-3 0 31,-8 8 26,0 5 20,-8 7 15,-7 11 18,2 3 21,2 6-98,-1 0-21,11-1-10,8-1-18,3-5-22,8-4-22,8-4-14,9-4-11,7-9-14,18-2-21,5-3-12,6-6-13,-2-1-10,-9-1-18,-12-2-7,-11 2-10,-15-2-21,-2-1-49,-9 2-62,3 0-51,-3 0-103,3-1-182,-10 2-342,-8 1 0,-4-1 0,-7-1 0</inkml:trace>
  <inkml:trace contextRef="#ctx0" brushRef="#br1" timeOffset="4.22658E6">8792 12237 978,'0'0'55,"0"0"20,2 0 25,-2 0 34,0 0 31,0 0 24,0 0 21,0 0 14,0 0 14,0 0-26,0 0-5,-2 0-7,2 0-16,0 0-23,0 0-24,0 0-14,0 0-7,0 0 5,3 0 8,5 0 5,6-2-2,8-3-3,11-2-2,9-5 1,6-2 0,8-3-1,9-1-6,7-3-14,3-4-18,2 6-14,-8-2-10,-13 3-6,-12 6-8,-17 3-9,-14 4-9,-4-1-8,-7 5-6,-2-1-3,0 1-3,0 1-1,0 0-3,0 0-4,0-1 1,0 1-6,0 0-7,0 0-20,0 0-29,0 0-60,0 0-78,3 0-110,0-3-677,3 2 0,0-3 0,3-1 0</inkml:trace>
  <inkml:trace contextRef="#ctx0" brushRef="#br1" timeOffset="4.22765E6">11154 12305 1095,'0'3'105,"0"0"39,0 1 32,0 1 26,0-3 21,0 1 17,0-2 18,0-1 13,0 0 15,0 0-58,0 0-22,5 0-34,3 0-28,6-4-25,10-3-15,9-3-14,4-2-14,10-2-7,1-3-14,5 2-15,-1 1-3,2-1-2,-5 2-3,-1 4 3,-10 0-4,-4-1-1,-8 3-2,-5-1-6,-6 1-2,0 2 4,-9 2-7,0-3-2,3 6 1,-6-2-4,-2 1-2,2 1-2,-3 0-2,2 0 1,-1 0-1,-1 0-5,0 0 1,0 0 1,0 0-1,0 0 1,0-2 3,0 0-1,0 2 3,0-1 0,0 1 1,0 0 0,0 0 4,0 0-4,0 0-3,0 0 0,0 0-3,0 0 0,0 0-1,0 0-2,0 0-2,0 0 0,0 0-6,0 0 3,0 0-6,0 0-15,0 0-31,0 0-22,-1 0-49,-2 3-140,-7-3-573,-7 5 0,-7 0 0,-9-1 0</inkml:trace>
  <inkml:trace contextRef="#ctx0" brushRef="#br1" timeOffset="4.23099E6">7894 13046 355,'0'-6'57,"0"4"23,0-3 27,1 1 25,-1 1 20,0 3 12,0 0 8,0 0 6,0 0 3,2 0-35,-2 0-15,0 0-16,0 0-18,1 0-1,-1 0 13,0 0 19,2 3 16,-2-2 4,0 7 1,2-2 0,-2 4 2,0 3-4,0 0-3,0 4-17,0 2-28,0 2-26,0 4-18,0 2-3,0 2 0,-2-1 3,2-1 2,0 1 3,2-3-4,-2-7 2,0 0 2,1-2 0,5-5 13,1-1 10,3-2 0,6-5 1,2-2 0,6 1-5,2-7 1,1-2-6,3-5-7,-2-4-6,1-2-17,-6-4-13,4 1-7,-5-3-7,-2 2-7,-5-1-2,1-2 0,-5-2-3,1 2 1,-1 1-2,1 1 0,-6 5 0,-1 3 0,-1 4 3,-3 4-3,-1 2-2,0 2-2,0 3-1,0-1 0,0 1 2,0 3 0,0 6 0,2 3 3,-1 6 2,4 11 5,-1 6 5,4 5 8,1 6 8,-2 1 9,1 5 6,-3 3 1,-2 4 10,-3 3 5,4-2-1,-4 0 4,0-2 0,0-5-3,0-2 4,0-3 17,-4-7 8,-3-5 15,0-9 26,-5-1 28,-3-8 47,-6-4 9,-4-5-5,-5-3-3,-4-4-11,-1 0-26,1-2-15,-2-2-20,2 0-34,3 1-38,-2-4-50,1 3-15,2-2 0,4-1 0,2 3 0,4 0 0,6-1 0,5 3 0,1 0 0,7 0 0,-1 0 0,2-1 0,0 1 0,0 0 0,0 0 0,0 0 0,0 0 0,0 0 0,0 0 0,0 0 0,0 0 0,0 0 0,0 0 0,0 0 0,0 0 0,0 0 0,0 0 0,0 0 0,0 0 0,0-2 0,0 2 0,0 0 0,0 0 0,0-2 0,0 2 0,0 0 0,0 0 0,0 0 0,0 0 0,0 0 0,0 0 0,0 0 0,0 0 0,0 0 0,0 0 0,0 0 0,0 0 0,0 0 0,0 0 0,0 0 0,0 0-14,0 0-68,0 0-102,0 0-56,0 0-47,0 0-16,5 0-65,2 0-91,7-3-170,34-6-496,-28 0 0,-1-6 0</inkml:trace>
  <inkml:trace contextRef="#ctx0" brushRef="#br1" timeOffset="4.23272E6">9221 12700 597,'2'0'85,"-2"0"26,0 0 21,0 0 13,1 0 11,-1 0 17,0-3 15,-3 3 15,0 0 12,-6-2-40,-4 2-20,-8 2-21,-6-2-11,-8 3 3,-1-1 2,-7 2-9,0 1-9,2-2-9,3-1-8,3 1-13,6 0-8,5 1-5,3-4-7,4 4-14,8-1-10,3-2-8,3 1-5,2-1-6,1 0-3,-2-1-1,1 0-2,1 0-3,0 3 0,0 2 0,0-2-4,-2 10 2,2 4 3,0 4 4,-3 6 11,-4 7 18,2 8 19,-6 9 18,0 6 17,2 8 13,-2 5 9,1 2 11,0 5 3,0 4 6,-5 2-9,3 0-8,-5 1-11,5-6-15,5-3-11,-1-5-13,2-7-6,3-5-1,2-7 1,-1-5-3,1-5 0,-1-5-8,1-5-4,-4-6 2,2-8 0,3-1 1,-3-5 10,3-7 14,-4 2 17,4-3 15,0-2 21,0-1 16,0 0 16,0-1 4,0 1 7,0 0 5,0 0-14,0 0-22,0 0-10,4 0-8,3-2-27,12 0-17,8 0-20,15-3-9,11-1-13,8-1-9,7-1 1,1-1-4,-6 1-15,-9 0-11,-8 3 0,-11-2 0,-11 3 0,-8 0 0,-7 2 0,-7 2 0,1-2 0,-3 2 0,0 0 0,0 0 0,0 0 0,0 0 0,0 0 0,0 0 0,0 0 0,0 0 0,0 0 0,0-1 0,0-1 0,0 2 0,0 0 0,0 0 0,0 0 0,0 0 0,0 0-2,0 0 1,0 0-16,0 0-65,0-3-70,0 1-66,0 0-39,0-5-56,0-1-99,-3-4-110,-2-9-721,-3 1 0,-3-5 0</inkml:trace>
  <inkml:trace contextRef="#ctx0" brushRef="#br1" timeOffset="4.23382E6">9647 10589 539,'0'-2'26,"0"0"10,0-1 9,0 1 13,0 1 15,0 1 14,0 0 12,0 0 6,0 0 4,0 0-14,0 0-2,0 0-5,0 0-4,0 0-8,-3 0-11,3 1-10,-5 1-6,-2 7 8,-4 2 18,-3 9 18,-12 11 14,-13 13 7,-13 16 2,-9 15-2,-14 15-6,-1 10-4,0 9-8,6 6-18,6-8-63,11-1-137,4-10-425,-1 0 0,0-10 0,5-9 0</inkml:trace>
  <inkml:trace contextRef="#ctx0" brushRef="#br1" timeOffset="4.23605E6">7476 11808 883,'0'0'82,"0"0"31,0-1 25,0-2 30,0-1 32,0-2 22,0-3 12,3 0 16,-3 0 15,5-3-46,3-1-22,3-3-26,5 0-13,5-1-22,0 0-26,5 2-16,4-2-6,-1 5-8,1 2-14,0 3-2,1 5-4,1 1 0,0 1-7,1 3-3,0 5-3,-6 4 1,-3 7-6,-3 2-2,-7 1 2,-2 0 1,-2-4-5,1-1 4,-4-4 12,2-8 17,2-1 16,1-2-1,6-4 3,7-3-2,5-7-2,4 0-2,0-8-1,-2 0-8,-2-3-15,-3 3-21,-3 3-22,-7 3-7,-1 3-4,-4 4-6,0 5 2,0 2-2,5-1 1,1 2 3,3 1-2,6 4 3,-2-2 7,0 1 7,-1 0 4,4-3 6,-5-2 0,4-2 0,-2 0 1,-2-4-2,0 0-1,-7-6-3,-5 4-2,-3 2-4,-5 0-3,-2 1-6,-1 2-9,2 2-28,-2-2-52,0 3-88,0 0-107,1 0-233,-4 3-425,-6 1 0,1 1 0</inkml:trace>
  <inkml:trace contextRef="#ctx0" brushRef="#br1" timeOffset="4.23701E6">9324 13339 662,'0'-9'26,"0"0"17,3-3 12,0-4 14,4 1 12,0 0 18,3-2 27,-4 3 39,1 3 45,-3 1 14,-2 4 16,0 4-2,-2 0-8,0 2-2,0 0-4,-2 2-13,-4 3-20,-4 8-37,-6 5-39,-1 7-30,-4 7-23,4 2-12,0 1-2,4-1-8,2-5-5,2-6-3,3-5-2,3-5 4,0-4 15,3-6 23,0-3 16,0 2 3,6-4-2,9-1-3,3-5-1,14 1-2,8-5-3,6 1-10,2 0-26,-1 2-49,0-1-42,-7 5-45,-4 0-41,-7 3-72,-4 2-120,8-6-482,-21 6 0,-1-1 0,-5-2 0</inkml:trace>
  <inkml:trace contextRef="#ctx0" brushRef="#br1" timeOffset="4.2373E6">9675 13194 1487,'0'-5'58,"0"-1"9,0 2 20,0 0 23,0 8 27,-1 8 24,-1 6 12,1 12 6,-3 11 2,2 7-37,-1 4-17,0 4-10,2-4-17,1-6-22,-2-2-27,2-8-25,0-7-31,0-6-67,0-8-79,33-9-460,-27-2 0,5-6 0</inkml:trace>
  <inkml:trace contextRef="#ctx0" brushRef="#br1" timeOffset="4.23771E6">9906 13243 1274,'3'-4'60,"3"-1"18,1 1 28,1-1 30,5 1 22,3 1 18,6 3 14,2-1 7,0 2 8,3 4-46,-4 6-8,1 6-20,-4 5-26,-2 6-18,-9 1-12,-6 5-9,-5 3-9,-5-2-3,-9 1-1,-6 2-3,-5-8 2,-5-2 4,-2-6 0,-3 0-11,0-12-11,6-1-6,2-6-9,11-3-34,4-8-75,10-9-99,8-3-97,13-15-369,10 1 0,12-3 0,14 4 0</inkml:trace>
  <inkml:trace contextRef="#ctx0" brushRef="#br1" timeOffset="4.23802E6">10371 13225 1848,'-12'0'68,"-6"4"25,-9 4 38,-10 2 29,-1 6 23,4 7 22,3 3 12,8 3 8,7 2 7,11-2-26,2 3-18,4-3-21,6-2-36,5-2-29,3-5-18,3-5-21,4-4-14,4-5-2,-2-4-15,4-4-41,-1-6-51,-1-1-84,0-3-135,-2-15-508,-9 8 0,-2-4 0,-3-2 0</inkml:trace>
  <inkml:trace contextRef="#ctx0" brushRef="#br1" timeOffset="4.23877E6">11827 10768 1213,'0'-4'100,"0"4"26,-1 4 56,-9 6 45,-9 20 37,-18 26 20,-18 26 8,-16 32-2,-14 20 2,-6 16-87,0 8-42,7 1-82,6-9-184,19-18-620,9-9 0,10-19 0,10-23 0</inkml:trace>
  <inkml:trace contextRef="#ctx0" brushRef="#br1" timeOffset="4.24035E6">9919 11768 1325,'0'3'14,"0"1"3,0 0 6,0 2 17,0 1 31,0-2 52,0-1 47,2 0 27,-1-1 15,4 0-1,3 0 9,6-3 9,5 0 5,8 0-7,4 0-24,10 0-46,12-4-40,10-5-20,12-2-10,11-4-6,4-2-10,-1-2-9,-2 1-12,-6 1-10,-7 3-6,-12 4-7,-12 3-8,-13 2-13,-11 4-30,-11-2-34,-3 6-42,-3-3-54,-8 0-67,1 0-62,-1 0-137,-10 5-200,-1 3 0,-7 5 0,-6 1 0</inkml:trace>
  <inkml:trace contextRef="#ctx0" brushRef="#br1" timeOffset="4.24091E6">10120 11915 837,'-8'3'86,"0"2"30,1 1 36,-2 0 31,6-1 26,3-1 38,0-2 26,2 0 26,5-2 12,3 0-46,7 0-15,9 0-14,7-2-24,6-2-18,6-3-20,11-2-30,2-1-22,9-2-20,4-3-11,0 1-10,-1-1-12,-4-2-14,-7 7-10,-8-1-13,-12 3-5,-12 4-10,-8 1-6,-9 1-9,-7 1-1,-2 1-1,1 0-2,-4 0 3,4 0-2,-2 0 1,0 0-7,-3 0-22,1 1-37,1 4-53,-6-1-74,3 3-122,1-14-507,-3 15 0,-1-4 0,-4 3 0</inkml:trace>
  <inkml:trace contextRef="#ctx0" brushRef="#br1" timeOffset="4.24176E6">10779 13362 1588,'-3'0'128,"3"0"22,-5 0 19,2 0 17,1 0 17,2 0 27,0 0 20,0 0 9,2 0 22,0 0-76,7 0-26,10-1-17,11-2-17,9 0-14,11-4-19,0 0-26,-4-2-19,-2 3-11,-4-2-41,-6 2-59,-4 1-74,0 0-94,-3 4-114,-1-13-454,-5 10 0,-6 1 0,-5-1 0</inkml:trace>
  <inkml:trace contextRef="#ctx0" brushRef="#br1" timeOffset="4.24237E6">11355 13172 1551,'0'-5'80,"0"2"39,0-2 23,2-4 18,4 2 14,5-1 14,5 2 11,8-2 5,6 1 3,0 2-50,5 4-29,-4-2-37,1 3-23,-5 3-19,-5 5-10,-6-1-14,-8 7-9,-5 4-4,0 2-1,-7 3-1,-9 4 1,-4-1 0,-7 3-1,-6 0 0,4 0-2,7-8-2,8-2 0,8-8 2,1-4 8,4-2 8,3-2 6,5-2 8,7 1 0,7-1 2,10 2 2,-1 4-3,4 1 2,-4 5-3,-6 3-9,-6 5-7,-8-1 1,-5 2 10,-7 0 24,-10 2 19,-1-3 1,-11-2 6,-9 1-1,-13-3-1,-9 0 2,-11-3-2,-8-2-10,-1-4-16,4-4-30,12-2-33,16-2-49,13-3-64,17-5-65,12-4-126,12-15-536,11-4 0,11-6 0</inkml:trace>
  <inkml:trace contextRef="#ctx0" brushRef="#br1" timeOffset="4.243E6">11779 12749 1178,'-1'-3'99,"1"3"39,0 0 31,-3-3 22,6 3 23,-3 3 19,6 0 9,7 0 8,9 3 13,11-2-77,15-1-7,9-2-35,8-1-34,-1-1-18,-5 1-22,-9 0-19,-14-2-8,-14 2-7,-6 0-11,-10 2-8,-3 5 1,-3 10-1,0 7 12,0 13 15,0 9 11,0 16 15,0 6 8,-3 10 7,3 9 2,-3 2 1,3 3 7,0-2 8,0-5 4,-3-3-3,3-12-3,-4-5-10,3-9 2,-4-2 0,1-11 8,-6-6 9,-1-7 1,-7-5-1,-2-5-7,-8-5-8,-9-2-9,-9-4 0,-8 0-13,-8-1-14,0-4-5,1 2-31,9 1-22,6-4-29,11 1-42,8 1-61,8-2-110,9 0-199,6-37-638,2 33 0,7-7 0</inkml:trace>
  <inkml:trace contextRef="#ctx0" brushRef="#br1" timeOffset="4.24355E6">13817 13082 1925,'0'-2'54,"0"2"7,0 0 11,2 0 24,2-1 27,5 2 18,5-1 13,10 0 6,9 0 2,11-1-52,11-3-1,7-1-6,7-3-11,-5 3-28,-6-1-38,-15 3-45,-9 1-87,-13 2-124,-11-42-389,-7 38 0,-3 1 0,-12-2 0</inkml:trace>
  <inkml:trace contextRef="#ctx0" brushRef="#br1" timeOffset="4.24378E6">13850 13230 1943,'-4'9'99,"4"3"33,-3 0 16,7-2 14,19-3 6,5-7-4,11-2 8,18-5 3,11-3-4,9-4-94,4-3-72,4-2-149,-4-9-510,-10 11 0,-14 1 0,-11 1 0</inkml:trace>
  <inkml:trace contextRef="#ctx0" brushRef="#br1" timeOffset="4.24459E6">16109 12579 1718,'-11'-5'112,"1"2"6,-10 2 3,-7 0 1,3 2 4,-9 5 4,-11 2 14,0 1 17,-2 1 7,2 1-88,7-3-14,11 3-2,7-3-2,5-1 1,7 0-2,2-2 0,4 3-9,-1-2-14,4 3-6,-2-1-5,0 1-2,0 2 2,0 0 5,0 3 2,0-1 3,-4 6-4,-2 2-4,-1-1-4,-5 0 1,3-2-2,3-6-1,3 1-2,3-6 4,0-2 3,6 2 5,3-2 7,9-5 4,5 0 1,14 0 0,4 0 3,1 0-1,1 0-3,0 4-9,-12 3-5,-4 4-7,-9 7-3,-12 4-3,-1 0-1,-11 3 2,-3 0 2,-11-5-2,-8 2 1,-12-3 2,-6-2-6,-2-2-5,-7-3-13,6-2-22,10-8-25,7 1-36,13-6-125,11-6-157,7-6-388,11-7 0,10-7 0</inkml:trace>
  <inkml:trace contextRef="#ctx0" brushRef="#br1" timeOffset="4.2449E6">16521 12501 1785,'-1'-3'55,"-2"1"11,-7 2 22,-1 8 24,0 6 21,-3 11 12,3 14 6,6 7 0,3 6-1,4 11-43,4-5-8,3-2-11,-8-4-23,1-7-32,-1-6-44,-1-7-66,-1-11-76,8-9-151,-5-3-232,-1-8 0,3-6 0,-6-10 0</inkml:trace>
  <inkml:trace contextRef="#ctx0" brushRef="#br1" timeOffset="4.24509E6">16318 12809 1956,'-7'0'95,"2"-1"8,2-3 13,0 1 4,14 0 5,10-3 3,12-3-1,15-4-7,16-2-37,12 1-179,8-10-479,-4 7 0,-10-3 0,-8 2 0</inkml:trace>
  <inkml:trace contextRef="#ctx0" brushRef="#br1" timeOffset="4.24548E6">16884 12521 1662,'-2'0'40,"2"0"21,0 0 32,2 0 36,6 0 20,5 0 10,12 0 10,8-5 8,8-1 4,6 0-22,-5-2-12,-9 1-21,-7 3-30,-10 3-30,-10 1-14,-3 5-8,-3 7-8,-1 8-8,-2 6-2,-5 8-4,1 5-1,-2 6 0,-5 1-2,2-2-4,1 2-7,-2-4-3,4-6-2,3-6-11,3-5-24,3-5-48,0-10-114,3-8-486,6 0 0,7-8 0</inkml:trace>
  <inkml:trace contextRef="#ctx0" brushRef="#br1" timeOffset="4.24583E6">17399 12576 1808,'-4'-7'127,"4"0"15,0-3 13,0 1 14,10-1 18,3 2 26,5 1 13,12-1 3,5 4 3,1 3-81,-2 5-45,-4 8-16,-10 8-12,-6 6-13,-10 8-15,-8 2-28,-10 4-11,-6-1-5,-7 0-4,-6-2 3,-4-4 0,-4-11 0,5 0-3,-2-12-12,11 0-13,3-8-30,14-4-138,38-14-570,-22-3 0,18-10 0,14-13 0</inkml:trace>
  <inkml:trace contextRef="#ctx0" brushRef="#br1" timeOffset="4.24611E6">17861 12466 1480,'-8'-2'71,"-7"-1"21,-6 3 32,-6-1 30,1 5 19,-2 7 21,4 3 12,4 7 14,7 6 13,9 3-49,3 4-13,2-2-19,13 1-29,4-4-28,8-2-21,5-6-24,7-4-26,-2-7-51,-6-3-116,1-5-167,-8-1-358,-9-1 0,-7-1 0</inkml:trace>
  <inkml:trace contextRef="#ctx0" brushRef="#br1" timeOffset="4.2472E6">7736 15029 768,'11'0'93,"8"0"20,8 0 19,8 0 17,1 0 17,15-2 18,9-3 20,17-1 23,16-6 22,25-5-46,29-8-19,27-1-14,28-11-12,32-4-12,27-1-13,18-3-15,22 1-19,10 3-23,6 0-21,-3 3-16,-9 1-13,-17 1-4,-14 4-9,-30 6-6,-28 2-27,-34 9-65,-30 3-168,-40 5-422,-36 2 0,-44 9 0,-40 1 0</inkml:trace>
  <inkml:trace contextRef="#ctx0" brushRef="#br1" timeOffset="4.24764E6">9117 15157 2241,'15'-7'-19,"1"-3"-5,-2 2-6,-1-1 20,-7 6 26,-12 9 30,-7 9 30,-8 7 15,-7 7 9,-5 11 10,-5 0 21,8 1 11,9 1 18,12-7-17,6-3-22,13-9-21,13-7-28,9-9-13,13-7-10,14-9-14,11-6-25,4-7-85,1-5-114,-7-10-482,-7 4 0,-12-1 0</inkml:trace>
  <inkml:trace contextRef="#ctx0" brushRef="#br1" timeOffset="4.24788E6">9438 15070 2336,'-6'9'76,"3"7"6,0 14 3,-2 10 1,10 14 2,1 4 0,0 6-1,-2 0-2,9-1-9,0-7-91,1-3-85,2-10-98,-2-16-357,1-2 0,0-13 0,4-10 0</inkml:trace>
  <inkml:trace contextRef="#ctx0" brushRef="#br1" timeOffset="4.24822E6">9783 15188 2001,'0'-9'133,"0"-2"1,6 0 3,2-5 7,8 1 5,2 6 8,5 1 9,5 5 12,-4 3 3,5 6-118,-5 11-12,-2 6 1,-11 7 4,-5 4-1,-12 2 0,-13 0-4,-8 1-8,-7-1-12,-17-6-2,-2-1-4,-1-5-1,6-6-7,11-7-30,15-7-111,12-8-96,20-15-88,22-11-64,19-12-207,13-2 0,19-4 0</inkml:trace>
  <inkml:trace contextRef="#ctx0" brushRef="#br1" timeOffset="4.24844E6">10323 15016 922,'0'-5'188,"-6"-1"16,-11 5 21,-13 1 20,-11 8 24,-8 14 11,-1 6 9,8 3 8,14 5 14,12 1-142,12 1-29,7-2-17,9-1-21,12-5-20,9-2-63,15-10-57,9-7-147,11-14-543,0-1 0,-3-11 0,-1-10 0</inkml:trace>
  <inkml:trace contextRef="#ctx0" brushRef="#br1" timeOffset="4.24866E6">10779 15105 2847,'0'0'42,"0"0"14,0 0 13,6 0 8,7-3 4,13-2-3,13-5-19,16-3-60,7-3-100,1-9-189,-9 4-293,-11 4 0,-15-2 0,-8 2 0</inkml:trace>
  <inkml:trace contextRef="#ctx0" brushRef="#br1" timeOffset="4.24914E6">11205 14841 2132,'-3'0'117,"3"-3"5,-4 0 9,4 0 20,0 0 11,10-1 12,3-1 14,7-3 5,7 2 1,4 2-107,-2-1-9,-3 3-3,-6 7-8,-7 4-19,-10 11-10,-3 6-11,-9 11-10,-8 4-4,2 2 2,-3-7-2,3-4 5,9-8 2,2-9 15,4-5 16,0-6 18,4-1 8,5 1-2,3-4 1,7 1 1,8 2 0,-1 1-3,-5 10-5,-3 3-9,-10 3-13,-8 4-12,-12 1 0,-11 0 8,-11 0 3,-13-1-1,-15-3 0,-2-1-3,-10 0-28,6-6-89,2-5-92,18-4-157,17-47-597,20 31 0,18-8 0,16-9 0</inkml:trace>
  <inkml:trace contextRef="#ctx0" brushRef="#br1" timeOffset="4.24974E6">14949 13796 2130,'39'-5'54,"18"-5"6,20-4 4,19-3 2,8 0 36,18-4 35,23-7 26,37-3 18,37-6 12,32-8-31,26 0-6,9 4 4,-6 3 4,-14 5 7,-32 6-31,-31 5-28,-32 4-27,-38 5-21,-35 7-64,-34 4-108,-31 2-141,-33-10-552,-36 23 0,-35 2 0,-23 5 0</inkml:trace>
  <inkml:trace contextRef="#ctx0" brushRef="#br1" timeOffset="4.25012E6">15937 14032 2358,'2'0'-12,"-2"-3"-3,1 3 4,-1 4 15,-4 6 30,-7 9 28,-8 3 25,-2 7 15,-2 4 11,3 1 9,10 0 22,4-3 10,15 1 2,6-8-13,12-6-26,9-8-30,14-5-26,4-6-26,4-6-54,0-6-85,-2-4-103,4-12-475,-15 1 0,-11 0 0,-8-3 0</inkml:trace>
  <inkml:trace contextRef="#ctx0" brushRef="#br1" timeOffset="4.25033E6">16237 14032 1826,'-10'1'147,"0"4"24,1 7 22,-2 11 5,7 7 1,3 9 1,2 9 1,5 1-1,5 1-4,2-5-134,4-3-67,4-6-107,0-9-134,-2-20-400,1 4 0,-2-5 0</inkml:trace>
  <inkml:trace contextRef="#ctx0" brushRef="#br1" timeOffset="4.25066E6">16538 14069 2254,'1'-10'103,"4"-2"3,5-2 5,8 2 8,6 0 8,6 7 8,3 2 4,1 6 5,-4 5 2,-5 7-97,-9 5 0,-10 10 1,-9 3-2,-13 6-6,-15-1-6,-13 1-10,-7 0-2,-8-4-6,7-7-4,4-8-6,14-9-29,18-6-88,8-10-106,14-19-127,20-7-270,16-3 0,20-7 0,19-4 0</inkml:trace>
  <inkml:trace contextRef="#ctx0" brushRef="#br1" timeOffset="4.25087E6">17129 13952 1934,'-20'2'98,"-8"6"14,-16 5 18,-7 10 20,6 2 15,6 9 17,9 2 10,10 0 5,17-1 2,9-1-74,11-2-23,7-7-29,10-5-40,12-8-75,8-9-132,28-16-521,-25 3 0,0-12 0,-9-2 0</inkml:trace>
  <inkml:trace contextRef="#ctx0" brushRef="#br1" timeOffset="4.25109E6">17392 14047 2588,'-3'0'102,"3"0"2,0 0 24,0 0 21,6 0 7,11-3 3,7-3 2,17 0-8,7-5-25,5-1-139,-4 0-129,3-5-186,-8 3-344,-4 0 0,-4-4 0,-4-4 0</inkml:trace>
  <inkml:trace contextRef="#ctx0" brushRef="#br1" timeOffset="4.25151E6">17904 13764 2564,'-3'-2'69,"3"2"14,-2 0 25,8-3 24,11 1 14,15-3 10,7-3 4,8-3 7,1 2 1,-6 6-54,-9-2-10,-11 12-9,-12 3-23,-13 7-19,-13 7-12,-12 10-9,-5-1-2,-2 3-8,3-1-2,13-1 4,10-5 4,10-3 8,7-6 3,7-3-2,11-3 1,2-2 4,13-1 2,-7-2 0,-1 3 0,-13-3-1,-10 5-4,-16 6-13,-19 0-5,-17 9 0,-17 5-10,-15 2-106,-13 2-211,-12 1-588,-15-2 0,-15-6 0,-12 0 0</inkml:trace>
  <inkml:trace contextRef="#ctx0" brushRef="#br1" timeOffset="4.25352E6">10187 16294 3411,'0'3'13,"0"0"1,0 9-5,0 5 4,-4 7 8,-2 6 12,1 3 15,-5 3 7,-1 2 8,10-5-2,-2-2 8,7-9 15,14-5 16,9-9 4,8-8-3,13-11-9,2-13-16,1-6-3,-7-8-7,-2-7-7,-6 1-9,-9 3-13,-9 4-12,-3 8-7,-10 8-10,-2 8-17,0 7 5,-3 3-2,0 7 4,0 10 14,0 9 2,1 14 7,5 12 5,4 6 5,3 10 10,6-1 22,-2-1-4,1-4 11,-7-1 5,-4-8-5,-4-4 2,-9-5 3,-9-4 7,-8-3-2,-11-2-1,-15-3-5,-17-5 0,-9-2-12,-15-5-9,-5-5-8,5-4-6,13-6-12,17 0-10,21-5-8,16-4-27,12-1-30,8-6-45,6 0-63,8-3-96,12-7-176,10-33-563,15 27 0,16-12 0,9-7 0</inkml:trace>
  <inkml:trace contextRef="#ctx0" brushRef="#br1" timeOffset="4.25383E6">12748 16176 3294,'11'0'14,"9"0"0,10 0 2,12 0 0,14 0-8,2-4-3,7-3-1,0-3-2,-3-1-5,-10-2-26,-6 3-87,-11 2-144,-16-7-333,-14 18 0,-14 3 0</inkml:trace>
  <inkml:trace contextRef="#ctx0" brushRef="#br1" timeOffset="4.25399E6">12944 16443 3214,'7'0'29,"16"0"-1,13-2-24,19-3-73,20-3-152,16-19-376,14 6 0,6-6 0</inkml:trace>
  <inkml:trace contextRef="#ctx0" brushRef="#br1" timeOffset="4.25446E6">15101 15882 2461,'-32'6'42,"-7"8"-1,-7 4 3,-3 5 1,14 3 1,10-2 1,4-2 14,9-2 39,9-5 23,6-1-23,10-5-2,13-1 5,6-2 1,6 2 2,2-1 4,-7 3 3,-9 1-10,-9 2-36,-9 1-18,-7 2-11,-9-1-2,-3 0-4,-11 0-4,-5 1-5,-6-3-23,1-3-17,-2-6-34,9-1-52,6-6-112,7-9-169,13-3-286,5-8 0,19-9 0</inkml:trace>
  <inkml:trace contextRef="#ctx0" brushRef="#br1" timeOffset="4.2547E6">15477 15773 2687,'0'0'91,"0"3"5,-3 8 1,3 9 2,3 12 0,-3 10 0,0 4-1,0 4-4,0-6-6,0-3-92,0-5-51,0-7-98,3-9-149,-3-8-304,0-4 0,0-5 0,0-8 0</inkml:trace>
  <inkml:trace contextRef="#ctx0" brushRef="#br1" timeOffset="4.25487E6">15319 15940 2300,'0'-6'93,"4"1"2,8 1-6,12-6-28,17 6-65,10-5-47,12-2-88,7-10-349,-1 7 0,-2-2 0,-2-2 0</inkml:trace>
  <inkml:trace contextRef="#ctx0" brushRef="#br1" timeOffset="4.2552E6">15841 15657 2542,'0'0'59,"-2"0"17,8 0 8,11 0 5,9-2 4,9-1 3,12-6 5,3 0 3,0-2 2,-5 1-43,-11 6-12,-8 4-18,-12 7-8,-11 11-1,-3 9-2,-6 7-1,-5 6-6,-1 4 0,1 1-3,-1-2-1,4-2-7,5-8-18,1-5-64,4-11-150,2-49-437,5 37 0,5-8 0,3-8 0</inkml:trace>
  <inkml:trace contextRef="#ctx0" brushRef="#br1" timeOffset="4.25552E6">16395 15616 2303,'-2'-1'77,"2"-2"11,2 0 15,5 2 14,8-3 14,8 4 7,4-1 5,7 6 0,-1 7 2,-5 5-65,-12 8-6,-10 8-6,-9 4-11,-15 1-11,-9-2-16,-5-2-4,-6-3-4,-3-5-1,8-5-7,3-5-9,12-9-34,12-5-90,7-8-149,15-17-415,15 0 0,12-12 0</inkml:trace>
  <inkml:trace contextRef="#ctx0" brushRef="#br1" timeOffset="4.25575E6">16783 15524 1900,'-29'0'148,"-5"6"10,-7 9 14,1 2 13,13 4 26,14 9 20,9 2 10,2 1 6,4-2 0,7 1-126,5-3-28,10-3-49,10-6-110,26-3-260,-5-7-395,3-8 0,1-2 0,-4-5 0</inkml:trace>
  <inkml:trace contextRef="#ctx0" brushRef="#br1" timeOffset="4.25608E6">17216 16085 3068,'-37'13'68,"-20"5"7,-25 6 12,-28 2 18,-19-1 39,-27 2 33,-36 0 40,-34 1 30,-24 4 13,-21 2-56,-12-3 0,9 5-6,25-2-8,31-4-18,47-2-39,47-3-33,42-6-39,33-6-52,27-3-80,16-6-69,9 0-86,10-3-148,16-2-181,6-2-315,13-1 0,12-5 0,8 1 0</inkml:trace>
  <inkml:trace contextRef="#ctx0" brushRef="#br1" timeOffset="4.25637E6">15007 16733 2028,'-9'17'123,"-6"5"26,-1 6 20,-5 7 4,-1-4 6,4-2 4,6-2 6,4-3 6,4-8 3,15-3-92,12-9-26,15-4-26,12-6-22,15-6-20,6-8-34,-5 1-73,-4-5-115,-2-8-498,-19 12 0,-10-3 0,-15 3 0</inkml:trace>
  <inkml:trace contextRef="#ctx0" brushRef="#br1" timeOffset="4.25656E6">15274 16722 2469,'-3'2'125,"-4"8"10,1 4 6,-1 8 0,6 8 1,1 3-1,1 3-13,3 0-27,9 0-51,-1-4-216,19-13-515,-7 3 0,3-7 0,-1-11 0</inkml:trace>
  <inkml:trace contextRef="#ctx0" brushRef="#br1" timeOffset="4.25687E6">15609 16763 2490,'-1'-5'98,"-1"-2"2,4-3 2,2 0 6,13-1 9,0 7 7,0-1 12,4 5 9,-2 5 5,-6 2-92,-9 11 2,-4 6-2,-7 6 2,-13 4-4,-7-1-8,-3 0-8,-4-6-10,2-3-13,7-6-17,4-9-31,11-4-67,4-7-148,12-21-478,11 5 0,11-7 0,12-9 0</inkml:trace>
  <inkml:trace contextRef="#ctx0" brushRef="#br1" timeOffset="4.2571E6">15999 16654 2791,'-12'4'80,"-8"6"5,-7 5 8,0 6 8,7-3 7,4 8 6,11-2 2,2-2 3,6-1 1,8-3-74,9-5-37,2-5-74,13-5-148,4-11-487,3 5 0,5-8 0,-5-8 0</inkml:trace>
  <inkml:trace contextRef="#ctx0" brushRef="#br1" timeOffset="4.25729E6">16267 16731 2842,'0'0'94,"0"0"6,0 0 6,3 0 3,6 0 1,9-3 1,10-3-10,12-4-46,8-3-119,10-6-228,-8 0-362,0-1 0,-6 3 0,-10-5 0</inkml:trace>
  <inkml:trace contextRef="#ctx0" brushRef="#br1" timeOffset="4.25772E6">16712 16491 2092,'0'0'83,"0"0"5,3 0 8,5 0 11,2 0 13,11 0 8,3 0 4,2 0 3,-3 0 3,-7 4-72,-7 5 8,-6 3 2,-9 5-3,-9 6-9,-6 2-10,-5 1-6,1-3-6,5-2-2,10-4 0,5-6-4,10-3-8,5-3 0,5-2-2,9-1 2,3 0 2,3 1 2,-2 1 0,-9 2 5,-5 1 12,-10 5 16,-5 0 4,-13 3 7,-8-1 8,-10 0-2,-8 1-2,-10-1-2,-4 0-16,-4-2-68,7 1-84,8-9-184,6-19-575,18 13 0,11-2 0,14-1 0</inkml:trace>
  <inkml:trace contextRef="#ctx0" brushRef="#br1" timeOffset="4.25811E6">18422 17252 3926,'-128'9'152,"-54"5"17,-61 3 13,-62 7 4,8 7 3,-31-4 2,-23 7 0,-14 6 1,-6 5-8,2 3-136,17 5-49,20 0-52,23-1-59,24 1-58,31-4-38,22-6-87,38-5-143,30-54-428,34 37 0,45-9 0,37-12 0</inkml:trace>
  <inkml:trace contextRef="#ctx0" brushRef="#br1" timeOffset="4.25852E6">18070 17373 4122,'-116'18'24,"-48"9"-24,-52 9-26,-60 8-47,-3 6-14,-25 3 0,-39 6 2,-29 7 2,-28 3-11,-10 9-96,-13-1-131,5-18-299,6 19 0,21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531.16821" units="1/cm"/>
          <inkml:channelProperty channel="Y" name="resolution" value="2391.75171" units="1/cm"/>
          <inkml:channelProperty channel="F" name="resolution" value="0" units="1/dev"/>
        </inkml:channelProperties>
      </inkml:inkSource>
      <inkml:timestamp xml:id="ts0" timeString="2025-01-24T03:08:40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3482 3335 921,'3'0'83,"-2"0"17,4 0 30,-2 0 38,0 0 31,0 0 28,0 0 23,-3-1 15,0 1 10,2 0-52,-2 0-8,0-1-5,0 1-16,2-2-28,-2-1-25,0 1-24,0-3-23,-2-2-13,-3 0-8,-1-1-8,-2 1-14,-4 2-9,-1-1-11,0 3-12,-8 2-5,-1-1-3,-3 2 0,-7 0-2,0 2-4,2 5-5,2 1 2,5 6-2,-1 6-2,6 2-1,4 4-2,1 2 1,5 1-4,5 5-3,3-1 6,5 3 5,8 1-2,1-2-2,7-3 2,9-3 4,0-9-4,1-7 0,1-6 2,-3-4-23,-2-3-30,-4-7-69,-6-3-81,-1-4-65,-6-8-76,-1-3-61,-3-4-180,-1 6 0,-1 3 0,-3 8 0</inkml:trace>
  <inkml:trace contextRef="#ctx0" brushRef="#br0" timeOffset="605.3108">3478 3471 145,'0'-3'9,"0"-3"1,0-4 7,0 0 4,0 2 7,0 1 20,0 2 22,0 2 17,0 0 25,0 0 9,0 0 13,0 1 8,0-1 1,0 2 8,0 1 7,0 0-1,0 0-7,0-2-13,0 2-24,0 0-18,0 0-13,0 0-8,0 0-4,0 0-7,2 0-8,0 4-4,-1 6 2,4 4 19,-2 8 8,4 11 9,5 9 9,-1 8 5,-2 8 1,4 7-1,-4 2-6,-1 0-11,-2-2-13,-2-5-18,-2-6 6,-4-5 2,-5-4-2,-4-7 1,-4-1 3,-7-3 1,-5-5 8,-2-3 4,-1-4 5,1-4-4,1-9-13,-2-1-8,3-6-10,1-4-5,3-6-15,-2-1-21,5-6-28,4-2-35,2-2-79,8 2-121,3-1-121,6-7-333,3 13 0,8-5 0,4-3 0</inkml:trace>
  <inkml:trace contextRef="#ctx0" brushRef="#br0" timeOffset="1036.0386">4049 3380 650,'0'-4'108,"0"-1"22,0 1 15,-1-1 15,-7 3 21,-1 5 28,-7 1 21,-4 8 21,-4 5 15,-3 6-61,0 12-24,-2 8-16,2 10-13,9 1-15,4 2-19,8-3-26,9-3-18,8-8-19,7-5-15,9-8-19,6-8-28,8-4-64,4-10-97,3-7-129,-1-10-308,-8 3 0,-12-7 0,-2-3 0</inkml:trace>
  <inkml:trace contextRef="#ctx0" brushRef="#br0" timeOffset="1281.4279">4177 3577 920,'0'-5'149,"-2"-1"2,2-3 19,0 4 26,5 7 10,4 10 10,9 11 7,2 9 2,10 7 5,9 5-101,1 1-44,0-3-5,3-6-52,-8-4-110,-2-11-132,-11-17-328,-8 1 0,-2-5 0,-6-7 0</inkml:trace>
  <inkml:trace contextRef="#ctx0" brushRef="#br0" timeOffset="1536.6221">4406 3548 1413,'-2'18'166,"-4"11"15,-3 11 11,-6 17 8,-2 4 0,-2 0 2,0 3 1,5-8 0,0-6 1,4-11-120,4-10-61,4-8-53,1-10-121,4-10-467,-2 1 0,2-10 0</inkml:trace>
  <inkml:trace contextRef="#ctx0" brushRef="#br0" timeOffset="1926.8121">4518 3344 1272,'0'-6'125,"0"1"15,0-2 2,0 2 14,5 1 14,7 10 11,8 9 6,5 5 6,13 16 7,3 15-82,-4 9-24,1 7-4,-5 7 9,-12 2-8,-12 1-13,-4-3-10,-10-6 1,-7-8 0,-6-11-3,-5-8-3,-7-11-14,0-8-14,2-3-34,5-10-71,3-5-138,8-17-487,-1 5 0,7-4 0,-2-3 0</inkml:trace>
  <inkml:trace contextRef="#ctx0" brushRef="#br0" timeOffset="2423.6463">5345 3689 1540,'-2'0'182,"1"0"24,-4-2 21,-1 2 18,0-3 18,0 3 7,3 0 6,2 0 10,1-3 23,0 3-139,7 0-26,10 3-20,13-3-20,9 0-17,10 0-18,5 0-6,-8 0-15,-5 0-52,-7 0-68,-4 0-117,-1 0-206,-8 5-395,-6-1 0,-3 3 0,-6 0 0</inkml:trace>
  <inkml:trace contextRef="#ctx0" brushRef="#br0" timeOffset="2663.5907">5486 3916 1477,'-3'7'108,"3"0"42,-3 0 28,3 1 27,3-4 7,5-1 2,7-2 4,9 1-1,11-2-5,8 0-83,4 0-97,-1-2-140,8-5-206,-14 3-272,-4 0 0,-3-3 0</inkml:trace>
  <inkml:trace contextRef="#ctx0" brushRef="#br0" timeOffset="4263.3104">6544 3509 1080,'0'0'102,"0"0"38,0 0 42,0 0 45,0 0 20,0 0 17,0-1 10,0-2 4,3-5 7,3-1-60,3-6-28,8 1-34,2-7-35,10 3-42,-4 3-20,1 1-16,-1 4-4,1 6-6,-5 3-7,3 5-6,-1 6-3,1 5-6,-6 3-2,0 11-5,-7 2 2,-5 9 6,-6 5-1,-3 5 0,-9 3 6,-8 1-1,-1-1-2,-6-7 6,-3-10 3,4-4 10,4-8 5,1-9-2,4-8 1,1-4 6,2-2-1,1-5 0,2-3-1,2-3-4,3-2-8,0-1-13,4-3-6,2 3-3,3-1-8,6 2-5,2-2-11,8 0 1,5 0 1,8 0 1,-2 7 2,5 0 1,1 7 0,0 4 1,-1 9 4,-4 10-1,-4 7 6,-1 3 2,-5 2-6,-3-3-3,-3-3-4,-3-6-11,-2-4-36,-2-6-68,-3-6-106,7-4-217,-8-1-360,4-5 0,-1-3 0</inkml:trace>
  <inkml:trace contextRef="#ctx0" brushRef="#br0" timeOffset="4697.3083">7241 3597 1611,'-3'-2'147,"1"-4"31,1 1 15,-1-4 12,2 0 7,3 0 2,5 2 2,2 0 4,8 4 2,10 3-99,2 1-45,9 6-30,-3 5-11,0 8-13,-9 6-3,-3 6-4,-7 2 2,-7 4-2,-8 1 0,-4-3-4,-11 4 3,-4-2 0,-4-4-3,-9-3 1,-3-4 0,-2-10 1,5-5-4,-2-4 0,8-5-7,5-5-36,7-4-99,6-10-201,3-17-358,7 4 0,10-9 0,10-4 0</inkml:trace>
  <inkml:trace contextRef="#ctx0" brushRef="#br0" timeOffset="4944.5236">7666 3557 1495,'-20'3'99,"-6"6"24,-7 8 24,-9 6 20,9 0 11,3 9 10,8 0 7,8 4 5,9-1 2,2-2-58,6-2-36,5 1-28,6-6-40,7-2-65,11-6-116,16-11-499,2 1 0,12-6 0</inkml:trace>
  <inkml:trace contextRef="#ctx0" brushRef="#br0" timeOffset="5269.5555">8216 3437 1403,'0'-10'163,"0"2"13,0-3 3,0 4 16,0 5 13,0 11 8,3 13 6,0 10 4,3 8 4,-3 15-113,-1 4-46,-1 3-10,-1-2-5,0-5-15,0-6-12,0-11-13,0-9-42,0-8-70,2-13-211,-2-4-329,1-8 0,-1-4 0</inkml:trace>
  <inkml:trace contextRef="#ctx0" brushRef="#br0" timeOffset="5473.2292">8130 3733 1914,'-5'-8'191,"-3"0"30,5-2 17,-3 2-1,6 1 5,3 2 6,11 2 0,11-1 0,11 0-5,14 0-166,10-1-95,9-1-152,2-5-229,-4 4-305,-9-4 0,-4 0 0</inkml:trace>
  <inkml:trace contextRef="#ctx0" brushRef="#br0" timeOffset="5777.6622">8755 3466 1287,'0'-4'174,"0"1"1,0-1 17,4 1 25,-4 10 18,0 7 11,0 6 4,-4 12 9,-2 9 7,-2-3-126,0-1-43,0 0 3,5-11-15,3-5-19,3-7-15,4-3-8,8-7-4,6-2-21,12-2-28,11 0-59,6-3-99,2-3-140,-3-3-369,-9-4 0,-12 1 0</inkml:trace>
  <inkml:trace contextRef="#ctx0" brushRef="#br0" timeOffset="6063.3181">9015 3405 1664,'0'-1'71,"0"-1"39,0 4 55,0 7 22,0 3 14,0 22 10,3 9 6,2 15 7,-1 10 0,2 4-75,-2 2 5,-2-3-42,1-7-73,0-5-70,2-14-130,9-8-198,-7-2-276,3-8 0,10-7 0,0-1 0</inkml:trace>
  <inkml:trace contextRef="#ctx0" brushRef="#br0" timeOffset="6743.0985">9375 4469 672,'-5'0'105,"-8"0"15,-3 0 21,-6 0 35,-5 0 32,-9 0 26,-2 0 23,-8 0 20,-5 0 7,-6 0-66,-11 0-33,-11 1-16,-8 4-17,-8 0-36,-1 2-29,-6 1-28,1-1-21,-4 1-20,-1-2-6,-5-1 0,4-2 7,-6-3 12,7 0 5,3 0 4,8 0 6,6 0 7,11 0 6,7-3 12,10 0 8,3 0 4,10-2-1,2 2-2,2-2-1,2 1 2,1 1-4,-1 0-1,-2 0-3,4 2-8,-2 1-8,4 0-1,-1 0-2,4-1-8,-1 1 1,4 1-3,0-1 2,6 0-4,2 0 1,6 1 0,4 2 4,8-3-4,-1 0-4,2 0 1,1 0-7,-1 0-6,2 0-4,3 0-7,-3 0-16,0 0-56,3 0-76,0 0-110,0 0-206,0-7-459,0 10 0,3 1 0,-3 3 0</inkml:trace>
  <inkml:trace contextRef="#ctx0" brushRef="#br0" timeOffset="7831.3007">7028 4850 1361,'2'0'88,"-1"0"35,1 0 43,1 0 43,-3 0 35,2 0 27,-2 0 23,0 0 0,-4 0 6,-4 0-60,-6 0-22,-10 0-30,-4 3-34,-6 1-40,-3 1-28,0 0-29,1 3-18,0-4-1,6 3-2,6-4-3,3 2-3,8-3-3,4 1-5,4-3-4,2 0-6,3 0 0,0-3-7,0 6 1,0-2-6,0 6 4,0-1-1,0 11-3,0 6 1,0 5 0,0 4 0,-2 4 0,-1-2 6,-1-1 0,-5-3 2,3-6 0,0-3 0,1-8 0,2-1-3,2-5-1,1-3 3,0-3-1,0-1-4,0 0 2,1 0 0,4 0 0,5 0 0,7 0 3,6 0 0,5 2-2,5 3-1,-2 2-1,-1 1 2,-3 4-4,0 2 0,-9 2 0,-3 4-1,-5 0 2,-5 4-1,-5 2 3,-3 2 3,-6-2 4,-3 3 6,-6-6 5,-4 0 6,-2-5 14,-1-5-3,-4-1 1,2-6 0,0-4-2,3-1-8,-2-4-14,4-3-30,1-5-48,6-1-70,7-2-99,4-5-134,13-11-514,0 10 0,12-4 0,4-3 0</inkml:trace>
  <inkml:trace contextRef="#ctx0" brushRef="#br0" timeOffset="8281.2184">7215 5102 1443,'0'0'162,"0"0"22,0 0 17,0 0 16,0 0 10,0-2 11,2 1 6,4-6 5,3 4 2,7-4-119,4 2-40,6 1-22,4 2-19,0 2-14,0 8-10,-3 4-11,0 6-3,-9 7-7,-4 5 0,-11 2 2,0 5 1,-9 0 5,-4 0 3,-6 0 4,-1-6 4,-8-4 4,-1-5 2,-1-7 1,0-4-2,2-5-2,2-6-16,2 0-44,9-3-103,4-11-218,7-9-367,5-3 0,14-8 0,9-4 0</inkml:trace>
  <inkml:trace contextRef="#ctx0" brushRef="#br0" timeOffset="8553.275">7661 4999 1591,'-15'6'143,"-11"6"35,-4 7 22,-6 5 19,6 3 13,7 2 8,4 3 7,10-1 9,6 3 2,3-4-98,3 2-40,3-2-35,4-1-24,4-2-25,7-5-48,4-3-92,10-5-160,4-16-465,6 4 0,2-4 0,4-5 0</inkml:trace>
  <inkml:trace contextRef="#ctx0" brushRef="#br0" timeOffset="8961.2119">8179 4884 1915,'0'0'96,"0"0"20,0 3 32,0 2 13,7 10 5,-4 8 6,1 11 6,2 7 2,-1 7 4,-3 1-94,-1-1 0,-1-3-19,0-3-31,0-5-14,0-4-8,0-8-56,0-3-107,6-6-159,-5-13-328,1 5 0,1-6 0,3-3 0</inkml:trace>
  <inkml:trace contextRef="#ctx0" brushRef="#br0" timeOffset="9231.3421">8085 5102 1382,'-3'0'166,"-1"0"44,2 0 35,-1 0 27,4-3 11,-1 3 16,0 0 16,4-2 8,2 2 4,11 0-127,6 0-40,9-5-44,4 1-58,5-1-93,0-1-168,2-11-620,-9 8 0,-3 0 0,-3-2 0</inkml:trace>
  <inkml:trace contextRef="#ctx0" brushRef="#br0" timeOffset="10141.2631">8666 4913 1786,'3'0'94,"-3"0"33,0-2 33,1 2 11,-2-1 9,2-1 4,1 1 4,2-3 5,5 1 4,9-1-70,8 0-17,7 2-33,0 1-31,5 1-12,-8 3-9,-5 1-6,-8 7-4,-5-2-4,-9 5-3,-1 3-3,-5 3 3,-11 6 2,-3 6 3,-5 2 3,-7 2 2,6-5 2,1-3 1,9-5 1,4-8 1,7-4 3,1-5 7,1-4 1,1-2-5,-1 2-2,0-4-2,3 2-2,3 0-1,3 2 0,6 1-3,5 1-5,-2 3-9,6 3-6,-5 0 0,0 4 2,-9 1 2,-2 4 0,-7 1 3,-2 1 4,-6 6 16,-4-2 30,-3-3 33,-7 1 32,-6-3 34,-2-6 38,-2-4 83,-4-2 81,-4-4 38,-1-2-4,0-2-16,3 0-30,3-3-36,9 1-30,1 1-33,10-2-40,4-2-85,4 2-78,0 1-43,3 1 0,3 1 0,0 0 0,0 0-41,-3-3-51,6 3-100,-3 0-58,0 0-67,0 0-82,0 0-111,0 0-142,0-3-495,-3 3 0,-2-2 0,-10-1 0</inkml:trace>
  <inkml:trace contextRef="#ctx0" brushRef="#br0" timeOffset="12862.3408">11939 3239 524,'0'0'72,"0"-2"16,2 0 12,-2 1 7,0 1 7,-2-2 7,2 1 11,0 1 11,0-2 10,0 0-37,-1 2-4,1 0 6,-2-1 6,0 1 2,1 0-1,1 0-6,0 0-11,0 0-10,0 0-13,0 0-20,0 0-31,0 0-36,0 0-31,-2 0-17,2 0-9,0 0-18,0 0-34,0 0-77,8-5-264,-6 5 0,-2 2 0,3-2 0</inkml:trace>
  <inkml:trace contextRef="#ctx0" brushRef="#br0" timeOffset="14193.8043">2812 6723 1838,'0'0'176,"0"0"27,0 0 27,0 0 26,-3 0 26,3 0 18,0 0 14,-4 0 1,4 0-2,0 0-138,-2 0-31,2 5-29,-1 5-24,-2 4-25,0 8-24,-2 7-18,0 0-12,1 6-3,1 2 2,-1 0 1,1-1-6,1-2-1,2-5-5,0-3 2,0-4-6,0-7-19,0-4-41,0-5-38,0-3-62,0-1-92,2-10-97,1-6-126,-2-10-220,2 2 0,-3-7 0,0 0 0</inkml:trace>
  <inkml:trace contextRef="#ctx0" brushRef="#br0" timeOffset="14350.6233">2726 6709 1501,'-3'-24'141,"-4"-5"21,1-7 8,0-5 2,0 8 0,1 5-1,3 2-38,1 1-101,7-1-562,-4 8 0,-1 6 0,4 1 0</inkml:trace>
  <inkml:trace contextRef="#ctx0" brushRef="#br0" timeOffset="14661.9584">2984 6472 1152,'13'12'111,"5"7"36,5 7 37,4 9 30,-3 5 18,-6 5 20,-2 5 16,-6 5 14,-7 4 3,-9 6-80,-14 5-33,-7 1-32,-11 3-37,-4-6-30,0-5-28,0-10-51,6-14-76,6-8-119,7-12-160,-2-11-282,6-4 0,3-8 0</inkml:trace>
  <inkml:trace contextRef="#ctx0" brushRef="#br0" timeOffset="14947.1292">2550 6679 1146,'-9'0'130,"-4"3"38,-7 11 25,-7 10 23,-3 10 10,3 17 7,7 9 1,11 6 2,9 5 3,14 4-84,11 1-52,10-5-59,5-3-98,12-8-159,5-24-398,5 1 0,8-13 0,4-16 0</inkml:trace>
  <inkml:trace contextRef="#ctx0" brushRef="#br0" timeOffset="25157.6534">4756 6821 1798,'0'-1'122,"0"1"32,0-5 24,0 3 18,-3-5 17,-4 4 24,-2-4 16,-12-1 4,-4 0 6,-7-1-66,-1 1-40,-8 2-27,5 1-23,-8 3-18,3 4-15,2 6-24,3 3-13,9 6-7,6 4-6,10 4-11,3 0-5,8 0-1,0-2 2,0 1 2,3-2 0,5 0 4,3-3-2,5-2 4,9-5 3,-1-1 0,4-5 3,2-4-2,5-2 1,0-6 0,2-7-3,-4-3-2,-1-5 1,-8-4-3,-4 0 1,-7 5 1,-7 1 2,-3 3 1,-1 7-5,-4 2-7,2 3-6,0 2 2,2 4 0,-2 4-1,0 7-2,3 11-1,1 16-6,5 15 4,2 12 0,-2 11 10,4 7 5,-2 2-2,-2-4 0,0-4-1,-5-9 2,-2-10 5,-7-7 12,-5-8 5,-10-9 10,-7-8-2,-13-5 1,-7-12 0,-7-1 0,0-7 0,1-1-2,3-8-15,8-4-33,3-3-37,9-6-56,9-3-82,6 1-136,15-5-639,-2 1 0,10-2 0</inkml:trace>
  <inkml:trace contextRef="#ctx0" brushRef="#br0" timeOffset="25626.4661">4677 6570 1505,'0'-2'170,"0"2"25,1-1 11,-1 1 2,0 0 9,0 0 16,3 0 14,7 0 16,1 0 4,10 0-117,2 0-46,4 0-26,0 0-10,-5 0-7,1 0-40,-8-2-92,3 0-143,8-12-527,-11 9 0,0-1 0,0 2 0</inkml:trace>
  <inkml:trace contextRef="#ctx0" brushRef="#br0" timeOffset="25966.2434">5035 6372 1589,'0'0'73,"0"0"29,0 3 21,0 1 18,0 8 17,0 8 18,1 9 13,-1 3 7,2 8 8,-2-5-56,1 3-7,-1-3-28,0-5-18,2-5-19,-2-1-16,0-7-18,1-2-25,-1-4-70,2-1-175,-2-16-444,1 14 0,1-8 0,-1 0 0</inkml:trace>
  <inkml:trace contextRef="#ctx0" brushRef="#br0" timeOffset="26341.3051">5421 6709 1688,'-7'0'64,"-1"2"33,-5 4 27,-5 2 21,-5 2 14,2 9 22,-3 8 20,-2 2 18,3 6 9,0 4-38,5 4-23,6 0-30,3 5-27,6-2-18,3-2-14,3-3-22,3-5-20,7-7-30,4-5-52,15-6-114,14-9-133,-2-18-402,10 6 0,-2-1 0,1-9 0</inkml:trace>
  <inkml:trace contextRef="#ctx0" brushRef="#br0" timeOffset="26620.0703">5611 6965 1564,'0'-3'78,"0"2"22,1-1 22,6 2 17,2 3 12,7 7 5,5 8 3,5 3-1,1 8 3,3 2-73,0-2-6,2-4-30,-8-4-64,1-7-114,5-11-448,-17 2 0,0-5 0,-4-3 0</inkml:trace>
  <inkml:trace contextRef="#ctx0" brushRef="#br0" timeOffset="26874.5703">5840 6956 990,'-3'0'100,"-6"0"55,-4 7 26,-4 9 11,-1 7 12,-1 6 5,0 8 1,1 2 0,3 0 0,4 0-79,7-6-67,0-8-131,4-8-183,0-5-257,1-6 0,2-5 0,0-1 0</inkml:trace>
  <inkml:trace contextRef="#ctx0" brushRef="#br0" timeOffset="27447.7533">5852 6620 1340,'0'-1'116,"0"-1"37,0 1 23,0-2 9,1 1 9,2 1 13,6 1 17,5 1 8,4 8 5,6 7-71,0 4-34,2 9-29,-3 10-15,-1 1 5,-3 5-1,-3 2 1,-9 4-2,-4 3-2,-3 4 8,-7 1 10,-2-3 10,-7-3 4,-3-2 4,-5-4 0,1-10 4,4-5-7,-1-7-12,8-6-4,2-7-13,5-2-16,1-3-11,0-3-15,3 0-13,-1-2-13,-1 3-11,2-2-9,-2-2-1,1 2-3,1 0 0,1-2-2,0-1-18,0 1-24,0 1-45,0-1-70,0-1-111,0 1-157,0-13-482,0 11 0,1-3 0,1-6 0</inkml:trace>
  <inkml:trace contextRef="#ctx0" brushRef="#br0" timeOffset="189393.8537">17112 5100 342,'-10'4'48,"-2"4"14,-4 4 14,-3 2 15,1 5 20,2 1 27,-1 2 20,-4 0 13,4 3 19,-6 2-5,-3 0-4,-1 2-4,-2 1-4,2 3-5,1-1-9,-1 4-15,0 2-16,5 2-9,2 0-14,4 2-18,3 1-12,6-4-4,7 0-4,0-4-7,3-3-8,4 0-7,4 2-4,6-5 0,2 5-5,5-2-3,2 2-6,1-4-4,0 4-6,-3-2-4,2 4-1,-4 0-6,-1 1-2,-5 4-2,0 1 1,-5 2 1,-2 3 0,1 0 1,-5 0 0,1 2 1,-5-1 1,-1-1 3,0 1 4,0 1 1,0 3 2,0-1-3,-3 2 2,-3 1-1,-6 3-1,2-1 2,-7 4 1,0 1-2,-5-1-2,4-2-3,-3 2 0,1-3-1,4 0 0,2-2-2,5-2-2,0-3-1,3 1-4,2 2-1,1-1 2,0 1-1,3 2 2,3 1-2,0 3 1,2-4 1,3 4 2,4-2-2,3 1 0,0 2 1,3-2-3,-1 2-2,-1 3 1,4 2 0,-7 4 1,1 2 0,-1 4-1,0 2 1,-5 2 1,0 3-1,-5 5-2,-1 0 2,-2 5 1,-2 0-1,-2 3-2,-3-3 1,-4 3-1,-2 1-1,-4 3 1,1 0 1,0 0 3,5 0-2,0 1-2,3-4 0,2 3 1,1 6-2,4-1 2,-2 2 3,3 5-1,0-4-1,0-1-3,0 1 0,0 3 0,0-1 2,0 1 0,0 3 2,0-1-4,0 2-2,0 4 1,-8 0 2,2 4 0,2 1 2,-1-2-4,-1 3 1,1 2 2,1-3 0,1 1 1,2-2 1,1-3-3,0 2 0,0-2 4,0-3-2,1 1 5,2-4-3,4-4-1,4-1-3,-2-1 2,5-3 1,-2-2 2,3-2-1,-5-3-2,7-5 0,-4 0-2,1-2 2,-1-1 2,0-1 2,-2 0 0,0-2 0,-2 1 0,3-2 0,0 1-1,2 0 0,-7 1 2,4-2 2,1 3-1,-5 1 0,6-5 0,1 2 0,3 2-2,0 0 0,-1 6 0,2 2 4,-2 2-4,-2 0-1,6 0-3,-5-2-1,-2-4-2,-1-5-1,-1-1 2,-1-5-3,-3-6-26,-1-3-57,-3-8-111,11-16-183,-10-7-267,-4-9 0,-4-18 0,-4-11 0</inkml:trace>
  <inkml:trace contextRef="#ctx0" brushRef="#br0" timeOffset="191199.4735">5498 8297 1010,'0'-3'81,"0"-1"12,0 0 10,0 0 12,0 1 10,0 0 3,0 1-1,0 2 2,0 0 12,0 0-42,0 6-1,2 4 9,1 8 12,-2 13 6,2 12 8,-1 14 6,0 6 10,-2 12 2,0 0-9,0 4-14,0-7-22,0-6-20,0-5-20,0-13-17,0-13-15,0-9-9,0-9-2,0-8 12,0-4 39,0-4 28,0 2 12,0-3 2,0 0 3,0 0-2,2-3-1,1 0-1,3 0-7,8-3-17,4 3-40,9-2-34,3 3-11,2 1-12,1 1-20,1 0-27,-2 0-68,-2 1-84,2-1-145,-5-8-500,-5 9 0,-3-2 0,-2-1 0</inkml:trace>
  <inkml:trace contextRef="#ctx0" brushRef="#br0" timeOffset="191707.6107">5921 8778 1936,'0'0'83,"0"0"9,0 0 25,2 0 21,4 0 5,5 0 6,5 0 5,8 0 2,3 0 4,-2-1-79,-2-1-3,-2-3-9,-6-2-26,-4-5-34,-4-5-35,-2-2-36,-4 1-16,2-3-9,-7 2-6,-5 2 1,-5-1 2,-5 2 8,-5 3 3,-2 2 21,5 6 39,3 5 40,-3 5 22,6 7 18,0 11 11,4 2 2,5 9 3,3 2-3,6 5 0,5-4-7,6-1-9,2-4-13,11-1-9,3-2-33,5-9-53,8-2-93,13-13-487,-8 0 0,-3-7 0,5-12 0</inkml:trace>
  <inkml:trace contextRef="#ctx0" brushRef="#br0" timeOffset="192020.5792">6470 8315 1460,'0'-3'76,"0"2"24,0 0 19,0 5 22,0 7 11,2 13 13,1 9 6,0 12 4,3 10-1,0 6-65,0 4-7,-2 3-25,1-6-20,4-8-20,-6-6-14,1-12-17,1-5-30,1-8-103,12-15-471,-15 1 0,0-6 0,-1-4 0</inkml:trace>
  <inkml:trace contextRef="#ctx0" brushRef="#br0" timeOffset="192273.6074">6328 8685 2055,'4'0'159,"-4"0"19,0 0 12,0 0 5,3-2 4,6 2 2,9-1 1,3-2 0,9 0-1,2 3-128,0-3-85,-2-1-157,25-4-565,-29 6 0,-10-1 0,1-1 0</inkml:trace>
  <inkml:trace contextRef="#ctx0" brushRef="#br0" timeOffset="195363.7369">8032 8460 805,'-7'-2'113,"-2"2"18,-3-1 53,-8 0 23,1-2 21,-4 0 14,2 2 9,-2-1 12,-2 1 6,4 1-76,-3 1-27,3 3-15,7 5-47,-1 3-17,6 8-13,3 4-5,6 5-6,-3 0-6,9 3-6,5-3-3,3-1-6,0-3-2,6-5-3,-1-2-4,4-6-6,-5-7-7,3-2-5,-1-5-3,-1-3-2,-5-6-2,-1-5 0,-2-1-3,-2-7-6,-5 2-4,-2-2-3,0 2-3,-2 4 2,0 3-5,0 3-3,0 7 0,0 4 0,2 4 5,0 4 1,4 8 1,4 11 5,4 8 3,1 10 4,3 6 6,-4 2 9,2 5 1,-5-2 5,-5-3 14,-3 1 12,-3-5 11,-3-2 8,-6 0 1,-1 0 3,-7-6-6,-3-5 3,-1-6-1,-2-7 1,-4-10-13,-1-7-13,-5-4-10,-5-7-10,-1-5-15,0-1-20,3-2-39,5-4-51,9 0-113,8-3-219,4 4-349,4-2 0,6-10 0,6-5 0</inkml:trace>
  <inkml:trace contextRef="#ctx0" brushRef="#br0" timeOffset="195754.2964">7856 8199 1313,'0'0'133,"0"0"21,2 0 35,-2 0 20,3 0 18,3 2 12,7 1 7,2 0 4,5-2 2,4 2-116,0 1-16,-1-4-22,-2 0-45,-1 0-63,-1 0-130,3-7-553,-9 7 0,-3-4 0,0-1 0</inkml:trace>
  <inkml:trace contextRef="#ctx0" brushRef="#br0" timeOffset="196071.0253">8258 7989 931,'0'0'82,"0"3"33,0 5 32,0 7 28,0 7 17,0 7 10,0 3 6,0 3 2,2-3 1,-1 5-55,1-5-28,1-1-42,1-6-76,5-7-181,-4-11-365,-2 1 0,6-5 0,1-3 0</inkml:trace>
  <inkml:trace contextRef="#ctx0" brushRef="#br0" timeOffset="197445.1674">8567 8386 524,'-3'0'83,"-2"0"37,-1 3 25,-4 3 24,0 3 26,0 4 22,-3 2 12,3 6 13,-2 4 17,-1 4-34,-4 6-31,4 5-31,1 5-24,4-1-22,4 0-25,4-2-20,1-5-12,5-8-22,-1-8-34,4-7-27,5-3-79,8-8-131,27-6-352,-23 1 0,4-4 0,-5-2 0</inkml:trace>
  <inkml:trace contextRef="#ctx0" brushRef="#br0" timeOffset="197731.9097">8630 8553 1246,'0'-3'80,"1"0"8,-1 1 32,2 2 27,-2-2 16,9 6 9,0 6 3,6 0 2,4 8 2,5 1-72,-3 7-5,4-7-7,-3 1-33,-1 1-30,2-5-26,-7-2-54,-1-6-121,1-5-377,-9-2 0,0-1 0,-4-4 0</inkml:trace>
  <inkml:trace contextRef="#ctx0" brushRef="#br0" timeOffset="197935.0591">8827 8542 968,'-6'0'118,"-1"0"47,0 3 31,-5 8 16,2 7 11,-1 8 5,2 9 2,-1 4 1,4 2-3,1-2-102,4-3-42,-1-7-121,4-8-165,-1-21-352,1 6 0,1-6 0</inkml:trace>
  <inkml:trace contextRef="#ctx0" brushRef="#br0" timeOffset="198269.7327">8931 8339 1202,'0'-4'111,"0"-2"11,6 3 25,1 0 25,8 6 12,3 11 9,8 11 6,-2 8 3,3 13 6,-4 9-90,-2 6 6,-9-1-3,-6 5-21,-5 1-23,-5-6-11,-2-6-10,-5-4-3,-4-12-3,2-12-9,-2-9-35,1-8-76,8-4-182,-4-12-394,5-3 0,4-7 0</inkml:trace>
  <inkml:trace contextRef="#ctx0" brushRef="#br0" timeOffset="198599.0942">9814 8525 1454,'0'1'110,"0"2"30,2-1 17,-2 3 23,3-1 26,4 1 14,2-3 9,9-1 7,8 1 1,13-2-62,5 0-47,8-3-28,-2 1-20,-8 0-26,-10 1-32,-12-1-52,-4 2-136,-1-5-540,-12 3 0,1 0 0,-1 0 0</inkml:trace>
  <inkml:trace contextRef="#ctx0" brushRef="#br0" timeOffset="198845.5735">9867 8690 1790,'0'6'97,"0"-2"25,0 3 16,0-2 20,0 0 10,7 0 5,7-1 1,10 1 0,7-2-3,12-3-71,0 1-143,8-5-120,19-7-448,-15 3 0,-1-1 0,1-6 0</inkml:trace>
  <inkml:trace contextRef="#ctx0" brushRef="#br0" timeOffset="199639.2971">10854 8336 1434,'0'0'92,"0"1"33,-4 6 34,4 5 22,-3 4 19,-1 9 11,1 10 8,0 3 11,2 2 9,1-5-47,3 2-33,1-8-21,7-4-23,-2-9-19,9 0-8,8-8 3,11-5-6,7-4-12,7-4-2,3-8-5,-4-2-1,-4-8-10,-6-3-12,-10-3-4,-6 0-9,-12-2-11,-6 5 0,-4-2 1,-2 4-5,-2 2-2,0 3-3,2 5-8,0 5 2,0 5 1,0 7-2,2 2-1,3 11-4,2 9 3,3 8-4,4 11 3,3 8 6,-5 9 9,-1 4-1,-1 6 2,-7 0-2,0 1-1,-3-1 1,0-5-2,-3-8 13,-10-6 24,-3-9 23,-8-9 32,-10-13 27,-9-5 55,-9-7 69,-5-7 35,-10-2 7,1-2 6,0-3-5,1 1-25,6-4-35,13-1-33,6-1-24,9 0-70,8 2-89,7 2-70,2 1-86,4 2-68,1 2-88,4-1-117,2 2-208,-4-18-595,-4 15 0,-5-2 0,-5-1 0</inkml:trace>
  <inkml:trace contextRef="#ctx0" brushRef="#br0" timeOffset="202853.4703">5258 10906 1337,'0'0'123,"-4"0"29,0 0 30,-1-4 30,2 3 21,0-1 19,2-3 13,1-2 11,0 2 8,3-4-78,4 0-33,7-1-20,2-1-22,13 3-23,3-3-15,1 8-17,1 0-11,3 3-7,-4 6-7,0 6-5,-4 7-2,-4 6-6,-3 6-9,-8 5-4,-4 2-4,-7 2 2,-3 0-1,-4 2-1,-9-5 2,-4-1 0,-10-5-1,-8-3 1,-10-6 1,-5-5-2,-2-3-4,4-8-1,7-3 0,9 0-5,8-6-8,5-5-21,1-3-35,3-3-41,6-4-90,4-3-180,5-11-476,9 11 0,14-1 0,8-1 0</inkml:trace>
  <inkml:trace contextRef="#ctx0" brushRef="#br0" timeOffset="203231.413">5807 10824 1192,'-3'0'140,"-3"0"16,-7 2 28,-3 1 24,-3 0 13,-4 9 10,-4 5 7,1 5 8,-1 5 5,2 2-114,8 3-9,7-2-11,5 2-24,7-1-21,5 1-11,5-2-9,2 0-5,2-3-9,5-3-6,-1-2-6,1-5-17,0-3-17,3-5-64,0-3-103,8-4-168,-7-1-313,1-2 0,-4-1 0,0-4 0</inkml:trace>
  <inkml:trace contextRef="#ctx0" brushRef="#br0" timeOffset="207663.7576">6649 11218 2072,'0'3'109,"0"-2"27,0 3 19,0-1 2,0-3 6,0 2 31,2 2 20,4 4 26,10-4 26,11 4-73,17-3-16,12-4-22,9-1-18,4 0 1,-7 0-6,-8-1-29,-6-2-20,-17-1-29,-8 0-31,-6 2-38,-4 1-49,-7 1-69,-3 0-93,2 0-146,-2-10-446,0 9 0,-2-2 0,8-3 0</inkml:trace>
  <inkml:trace contextRef="#ctx0" brushRef="#br0" timeOffset="208373.4166">7918 10925 1192,'0'-1'115,"0"-2"30,0-3 23,1 1 21,2-6 24,7-3 15,6-3 12,8-1 11,6-3 7,5 0-88,-1 5-21,0 2-26,5 8-23,-4 6-19,0 4-22,-3 12-13,-5 6-13,-7 7-7,-9 8-7,-6 4 0,-6 2 3,-11 0 1,-14 1 2,-8-1 4,-10-2 4,-7-5 15,1-6 13,5-9 5,12-5 6,3-7 5,10-6 0,5-3-2,6-3 0,-1-5-2,7-2-9,3-5-18,3-2-11,7 0-6,4 0-9,5 1-8,5 4-7,5 3-3,3 2-2,3 6-2,0 2-3,1 5 0,-3 4-6,-1 1-9,-7 4-11,-5 0-15,-3 2-31,-4-3-44,-5-1-87,2-4-163,-2-3-408,1 2 0,3-5 0,3-2 0</inkml:trace>
  <inkml:trace contextRef="#ctx0" brushRef="#br0" timeOffset="209063.2305">8619 10860 946,'0'0'95,"-1"3"40,-1 5 33,1 6 22,-6 8 16,2 9 12,3 5 7,-1-2 12,3 2 7,3-7-55,4-5-13,1-6-28,6-7-22,7-5-17,7-4-14,4-5-11,6-6-5,-1-1-12,4-6-7,-5-7-13,-7 1-15,-2-2-12,-9-2-14,-6 1-4,-6 4-1,-3-1-1,-3 8 0,-2 5-3,2 0-8,2 7 5,-2 2 0,0 2 4,0 7 6,3 11 3,2 8-1,2 10 4,0 8 3,4 2 7,-6 2 13,2 3 3,-7 0 10,0-6 6,-4 1 16,-4-4 18,-4-7 20,-6-4 14,-9-10 16,-3-7 12,-6-7 2,-2-6-3,-1-1-10,3-7-8,3-1-21,7 0-21,8 0-23,0-3-16,9 4-26,3 2-35,0-1-56,1 3-94,4 0-141,-2-10-718,-2 8 0,2-9 0,-1-5 0</inkml:trace>
  <inkml:trace contextRef="#ctx0" brushRef="#br0" timeOffset="210563.3676">9492 10715 968,'0'0'63,"0"0"28,0 3 21,1 4 25,2 5 19,4 7 23,-1 3 15,1 12 18,4 4 14,-5 4-44,-3 2-8,-3 2-21,3 2-22,-3-5-23,0-1-19,0 0-24,0-5-16,0-5-22,0-8-34,0-6-33,0-4-27,3-7-103,-3-7-120,0-10-258,3 0 0,-6-4 0,-3-6 0</inkml:trace>
  <inkml:trace contextRef="#ctx0" brushRef="#br0" timeOffset="210819.556">9397 11030 1318,'0'0'76,"0"0"38,0 0 28,0 0 28,3-2 24,3 4 21,6-2 8,9 0 4,8 0 3,6 0-61,7-3-16,3-1-43,-1-1-48,-3 0-95,-1-3-203,-12 4-390,-8 2 0,-3 0 0,-1-1 0</inkml:trace>
  <inkml:trace contextRef="#ctx0" brushRef="#br0" timeOffset="211185.4829">10073 10781 924,'0'2'106,"0"-2"10,0 2 39,0 6 36,0 3 21,0 9 13,-3 6 12,0 10 14,-8-1 18,2 1-90,-1-4 3,2-7-5,4-6-32,4-5-28,0-5-15,0-5 9,3-4-11,6 0-15,7 0-17,10 0-17,7 0-16,10-4-23,3-1-41,-1-2-83,-3-1-133,2-9-487,-17 8 0,-11 0 0,-7-2 0</inkml:trace>
  <inkml:trace contextRef="#ctx0" brushRef="#br0" timeOffset="211571.2737">10323 10722 1531,'0'-3'56,"0"1"24,0 0 29,0 4 21,0 3 20,0 8 22,3 9 16,0 10 16,1 8 20,0 9-18,-2 8 0,0 1-16,-2 5-28,-2-4-16,4-2-18,-2-7-22,0-7-16,0-7-14,0-7-19,0-12-34,0-4 1,0-6-1,0-6-1,0 1-10,0-2-31,0 0-36,0-2-67,-2 1-127,0-13-525,-3 8 0,-1 0 0</inkml:trace>
  <inkml:trace contextRef="#ctx0" brushRef="#br0" timeOffset="214355.0283">7986 11779 426,'-2'-3'80,"1"2"23,-1-1 24,-1 1 23,3 0 25,-1 2 19,1-1 17,0 0 10,0-1 16,0 1-42,0 0-8,0 0-15,0 0-6,3 0-10,7 0-16,10-3-16,4 2-13,9-4-4,5 1-13,2-3-12,4 0-11,6-1-3,4-1-19,7 1-10,3-1-7,8 3-4,2-1-1,4 0-6,2 4-3,2-4-4,1 2-1,-4-1-4,-5-2-2,2 4-2,-4-3-2,-4 0 1,0 1-1,-4 1 0,-3 2-1,-7 1 1,-6 1-2,-5 1 2,2-1 0,1-3-1,6-2 2,4 3-2,5-4-2,-3 0 0,-2 3 1,-4 2-2,-2-1 2,-6 3-2,0 3 1,0-3 0,-4-3 0,0 3 3,1 0 1,1 0-1,11 0-1,1 0 2,3 0-2,-5 0-1,-8 0-1,-9 0 0,-11 0-4,-12 0-4,-6 0-2,-3 0 2,-3 0 1,0 0-1,0 0-28,-6 0-87,2 0-203,-13 0-350,-15 0 0,-14 0 0,-10 0 0</inkml:trace>
  <inkml:trace contextRef="#ctx0" brushRef="#br0" timeOffset="215470.0951">8564 12012 491,'0'0'19,"-2"0"8,1 0 19,-4 0 29,2 0 26,-3 0 20,-8 1 19,-1 1 20,-4 2 26,-8 0 5,-6 2 12,1-3-3,-3 4-14,5-3-26,5-1-23,4 1-18,6-3-16,3 1-11,6-1-22,1-1-17,4 1-12,1-1-4,0 0-3,0 0-2,0 0-2,0 0-1,0 0-6,0 0-5,0 3-5,0 2 1,-4 4 2,0 5 4,-6 5 2,1 4 5,-2 4 1,-1-2 1,0 2 3,6-4-1,0-2 2,6-5 0,0-7 11,0-3 8,6-3 0,1-3-4,6 0 0,3 0 0,6-2-2,-2 2 0,0 0-5,2 0-1,1 0-15,1 2-13,0 4-5,0 2-2,-3 4-1,-6 3-1,0 3 0,-4-1 3,-5 2 1,-6-2-1,3 0 3,-9-2 3,-3 2 3,-3-3 4,-8-2 3,-7 0 2,-5-4 4,-2-1-4,-2-1 2,0-5-2,1 0-4,3-1-2,7-1-6,4 1-9,10-1-28,7 0-59,1-2-58,7-3-91,10-5-145,5-26-293,8 22 0,11-3 0,9-6 0</inkml:trace>
  <inkml:trace contextRef="#ctx0" brushRef="#br0" timeOffset="216119.6065">8678 12237 950,'1'0'100,"1"0"-1,1 2 16,-2 1 25,3 0 28,-1 7 19,4 6 10,-1 6 9,0 0 5,-1 2-88,4-3 5,-1-1 15,3-5 2,4-3-10,2-4-21,4-5-13,6-1-7,1-7-6,2-3-5,2-4-4,-3-7-7,-3-3-16,-6-1-14,-3 0-16,-8-2-8,-4 6-2,-4 0 0,-1 7-6,0 1-5,0 7-4,0 2 1,0 4 1,0 5 2,0 8 5,0 12 6,3 11 6,3 8 4,3 9 13,2 5 12,2-2 22,-2 0 9,-8-3 19,0-2 11,-9-2 10,-2-6 8,-8-6 8,-1-6 2,-10-7-2,-3-7 0,-5-12-15,-5-2-8,-3-5-21,-6-7-14,-1-5-14,-1-5-18,6-1-20,10-6-18,10 5-30,10 2-56,7 5-96,5 3-88,3 1-153,11-9-554,-2 8 0,9-4 0,-2-6 0</inkml:trace>
  <inkml:trace contextRef="#ctx0" brushRef="#br0" timeOffset="217457.0569">9564 11930 1026,'2'-2'86,"-1"0"17,1-1 3,-2 2 17,1 0 38,-1 6 27,3 6 20,5 12 9,-2 10 5,1 14-64,0 10-13,-4 4-14,0 0-4,-3-4-14,4-5-36,-4-6-28,3-10-19,0-8-11,-3-6-13,0-7-30,0-5-32,1-4-77,2-6-162,-3-7-262,2 2 0,-4-4 0,-1-3 0</inkml:trace>
  <inkml:trace contextRef="#ctx0" brushRef="#br0" timeOffset="217727.2884">9462 12219 1058,'-3'0'144,"-3"2"29,3-2 15,-2 1 16,7-4 16,-2 3 15,0 0 17,0 0 20,6 0 7,9 0-103,6-1-37,12-1-26,11-5-17,7-1-19,1 0-28,0 0-68,-1 0-189,-7-19-481,-6 20 0,-1-2 0,-4-3 0</inkml:trace>
  <inkml:trace contextRef="#ctx0" brushRef="#br0" timeOffset="218535.5458">10094 11998 1009,'0'-1'109,"3"0"26,3-4 33,8 0 23,7-5 13,12 2 6,0 1 2,0 1 1,-6 3 3,-5 3-93,-6 8-15,-4 0-28,0 5-34,-5 6-27,2 2-17,-6-3-5,0 1-1,-6 3 4,-10-1 0,-5 4 3,-11-3 4,-7 7 4,-1-2 6,5-1 3,5-5 6,15-5 6,6-4 18,6-9 18,0-2 2,6-1 1,0 0-1,7 0-1,4-1-5,7-1 2,0 1-4,3 1-6,3 0-21,-2 0-24,-1 6-6,-5 2-5,-4 2-3,-8 5 0,-3 2 2,-7 2-2,0 3 6,-3-1 9,-7 2 19,-3 0 42,-8-5 43,-6-2 38,-10-2 30,-4-4 18,-3-4 16,-4-3 8,-2-2 18,-1-1-2,7 0-13,7-1-29,8-3-40,11 2-28,6-4-31,6 1-21,3 1-16,0 2-12,3-1-28,0 3-28,0-2-29,0 2-24,0 0-21,0 0-28,0 0-27,0-1-35,0 1-56,0 0-62,0 0-88,0 0-108,6-6-446,-6 6 0,0-3 0,0 3 0</inkml:trace>
  <inkml:trace contextRef="#ctx0" brushRef="#br0" timeOffset="237825.2773">5134 13701 488,'0'-3'96,"-3"-2"24,0 1 27,3-1 23,-3-1 20,3 0 25,0 0 22,6-2 19,0-4 20,7-2-56,3 2-18,5-2-18,3 3-26,0 5-22,2 3-15,2 3-19,1 4-17,-2 9-15,0 6-17,-5 7-10,-5 3-2,-8 7-1,-5 1 7,-7 1 8,-10-1 1,-5 3-4,-6-5 2,-6 2-1,-8-5 4,4-3 1,2-2-4,-1-9-2,6-4-1,4-5-2,2-4-1,0-4-5,6-6-4,1-3-2,7-4-8,4-2-5,1 2 1,5-5-12,5 5-7,4 2-6,3 3-4,9 2 2,6 3-2,-1 2 0,5 1 2,-1 5 0,1-1-1,-3 4 8,4 6 1,-5 2-1,0-1 0,-1 1-2,-4 0 1,-4-4-1,-7 1-3,-2-5-5,-6-1-38,0-1-62,0-4-113,9 1-203,-6-3-333,3-2 0,3-8 0</inkml:trace>
  <inkml:trace contextRef="#ctx0" brushRef="#br0" timeOffset="238506.936">5733 13787 1197,'0'0'84,"0"0"17,0 3 29,0 3 23,0 6 22,0 5 12,0 7 8,0 6 7,3-1 5,-3 0-72,3-4 9,5-3 1,-1-5-20,5-6-2,0-5-15,5-3-8,2-3-7,1-7-4,2-3-5,-1-3-8,-2-3-13,-3-5-18,-2 0-8,-1-3-23,-7 2-7,0 1-2,-4 4 0,-1 5-6,-2 2-4,2 8-2,-1-1 2,0 6 0,0 2 1,3 7 0,3 11 3,3 6 2,2 11 5,2 5 5,1 8 10,-2-6 10,0 10 12,-6-1 20,-3 0 10,-5 0 24,-5-3 15,-8-6 10,0-5 15,-9-9 17,-6-7 4,-2-9-1,-10-5-13,0-5-18,-2-5-10,-2-4-25,5-5-16,8-2-18,7-2-28,7-1-38,8-1-44,5 3-74,4 3-99,2 1-161,13-5-616,-4 3 0,7-2 0,-2-9 0</inkml:trace>
  <inkml:trace contextRef="#ctx0" brushRef="#br0" timeOffset="242506.0155">4928 14682 247,'-2'0'45,"-1"0"24,-1 0 31,1 0 33,-3 0 22,3 0 18,3 1 20,0 1 17,0-1 13,0 1-22,0-1-6,0 1-17,0-2-27,0 0-29,0 0-17,0 0-7,0 0-12,3 0-11,3 0-5,4 0-4,7 0 1,4 0 2,-1-2 1,7 2 0,0 0-4,6-1-6,6-1-4,9 2-4,3 0-2,11 0-6,1 0-5,2 0-4,0 0-4,-2 0-1,-3-3-2,0 2-3,-7-5-3,-3 2-1,-7-1-7,-8 2 0,-8 3-3,-5-2-5,-3 2-1,-6 0-2,-1 0 0,-4 0-1,-1 0-2,-3 0 1,-2 0 0,1 0 0,-3 0 1,0 0 0,0 0-6,0 0-4,0 0-6,0 0-9,0 0-19,0 0-35,0 0-49,0 0-63,2 0-49,1 0-111,-3-8-196,1 10 0,-4-2 0</inkml:trace>
  <inkml:trace contextRef="#ctx0" brushRef="#br0" timeOffset="243433.1838">5592 14895 629,'0'0'90,"-2"0"12,-1 0 6,-5 0 10,-5 0 8,1 0 15,-6 1 13,3 1 10,-5 1 11,2 0-67,-3 2-15,-1-1-9,3 1-4,-3 0-7,1 2-5,4-1-8,1-3-3,8 3-3,3 1-8,2-4 0,3-2 1,0-1-2,0 0-4,0 0-4,0 0-2,0 2-6,-1 2-8,-2 5-2,2 4-1,-4 7-4,1 1-1,-1 3 2,-1 0 1,0-3 3,2 1-1,-2-6-1,3-4 0,1-6 4,0-2 16,4-1 11,-2-3 2,0 0-4,0 0 13,5-3 7,5 3-2,2 0 4,9 3-1,5-2-7,4 3-17,3 3-13,-3 3-5,-6 2 2,-4 1-12,-5-1-7,-3 1 3,-8-1-1,-2 1 4,-1-2 4,-2 0-1,-5 1 3,-2 3 2,-5-5 0,-4 2 1,-6 1 1,0-2-1,-6-5-2,-1 1-6,0-4-4,0-2-3,0-1 0,1 0-2,2 0-5,0 0-4,9 0-9,3 0-21,6 0-43,6 0-73,1 0-56,2 0-53,5-1-101,12-5-223,2 2 0,3-1 0</inkml:trace>
  <inkml:trace contextRef="#ctx0" brushRef="#br0" timeOffset="244139.2133">5658 15087 785,'0'-1'60,"0"1"29,0-3 21,4 7 15,-4 4 21,3 9 13,2 4 9,2 7 4,1-1 6,4 4-51,-5-6 0,4-2-22,-2-6-6,0-3 17,0-8 0,3-3-6,0-3-3,6-4-4,-1-4-3,-1-4-2,-2-2-8,2-8-4,-2 4-17,1-2-33,-5 1-18,1 1-8,-2 7-10,-6 0-7,-3 6-4,0 4 5,3 1 1,0 1 2,3 11 4,-1 0-1,-1 6 0,2 7 7,-3 4 19,-2 6 13,3 4 3,-3 1 1,1 6 15,-1-1 1,-1 3 0,-3-5 12,0-1 13,-3-5 15,-6-6 4,0-5 7,-3-1 12,-6-2 13,-3-3 0,-6-3 3,-4 0 0,-4-5-9,1-3-13,1-3-20,5-4-18,4 0-13,4-2-16,11-2-24,0-3-39,3 2-42,6-1-69,0 2-78,0-4-172,9-3-154,-3-1-311,3-4 0,3-8 0,0-2 0</inkml:trace>
  <inkml:trace contextRef="#ctx0" brushRef="#br0" timeOffset="246541.1241">6594 13774 457,'0'-4'63,"0"0"22,0 0 20,0-1 18,0 4 9,0 1 1,0 0 5,0 1 6,0 4 12,0 7-22,1 7 2,1 10-6,-2 11-6,1 6-10,-1 6-4,0 2 2,-1-1-1,-2-3-1,0-8-11,0-1-22,-3-11-16,3-5-19,1-5-12,0-5-10,2-5-12,2-6-36,-2-3-67,0-1-86,2-5-349,-4 1 0,0-1 0</inkml:trace>
  <inkml:trace contextRef="#ctx0" brushRef="#br0" timeOffset="246837.7406">6382 14087 760,'-3'0'97,"1"0"8,-1 0 15,0 0 20,3 0 27,0 0 32,3 0 20,3 0 12,7 0 8,9 0-80,8-3-11,5-2-8,2-1-16,-4-3-24,-1 4-52,-4-2-114,4 1-171,-2-13-301,-2 17 0,1-7 0,-8 2 0</inkml:trace>
  <inkml:trace contextRef="#ctx0" brushRef="#br0" timeOffset="247231.0778">7023 13844 1080,'0'1'60,"0"3"27,0 7 24,-3 6 23,-2 3 18,-1 9 15,-3 3 12,-1-1 9,2-4 2,5-5-28,0-5-19,3-5-19,0-2-15,0-4-16,0-5-12,6 2-11,6-1-9,12-4-9,11-1-3,13-2-14,3-3-21,0-4-27,-3 0-45,-5-2-85,-10 2-76,0-3-362,-14 7 0,-5 1 0,-8 0 0</inkml:trace>
  <inkml:trace contextRef="#ctx0" brushRef="#br0" timeOffset="247559.5422">7360 13863 791,'-3'-7'100,"-2"2"30,1-1 23,-2 0 11,1 4 28,-2 6 28,1 6 25,-2 7 16,-1 12 15,-1 12-62,2 10-20,0 6-28,2 5-20,2-2-9,1-3-27,2-9-23,1-7-25,0-10-16,1-5-15,-1-9-11,0-4-35,0-6-65,0-2-92,0-5-148,-1-8-311,-1 7 0,-7-2 0,-2 0 0</inkml:trace>
  <inkml:trace contextRef="#ctx0" brushRef="#br0" timeOffset="250653.5544">5727 14658 270,'-3'-2'62,"-1"0"16,1-1 20,-1 3 22,4 0 20,0 0 13,-1 0 11,1 0 9,-2 0 10,2 0-30,-1 0-9,1 0-3,0 0 1,0 0-5,0 0-14,0 0-14,0 0-4,0 0-1,3 0 1,3 0-8,6-1-3,2 1-10,6-5-16,3 3-9,0-2 1,4 1 3,-3 0-2,0 3-7,3-3-4,1 3-2,3 0-5,3 0-1,2 0-3,4 0-6,3 0-3,2-1-2,0 1-1,1 0 1,-4 0-3,0-1-2,-6-1-1,-1 0-2,-2-1 0,-1 0-1,-2 1-2,-3 0-2,0 1-2,-2-1-1,1 2-3,2 0 1,-1 0 1,2 0-1,1 0-1,2 0 1,1-1 1,0-1 1,0 2-2,0 0 2,-1-1-2,-4 1-1,-2 0 0,1 0-2,-3 0 0,3 0 1,6 0 6,5 0 3,1 0 1,3 0-2,0 0 1,-2 0 6,3 0-1,-5 0 1,1-2-3,-3 1 2,-4 1-3,-2-3-6,-6 3-1,-3-1 0,0 1-1,-6 0-6,-6 0 2,-2 0-1,-1 0 1,-4 0-3,1 0-5,0 0 4,-3 0-3,2 0-1,-2 0-6,0 0-19,0 0-34,0 0-46,0 0-65,0 0-96,0 0-473,-10 4 0,-9-3 0,-5 5 0</inkml:trace>
  <inkml:trace contextRef="#ctx0" brushRef="#br0" timeOffset="251753.282">6445 14965 508,'0'-9'110,"0"-2"27,0 3 22,3-3 18,-6 3 16,3 6 16,0-1 12,0 2 9,0 1 8,0 0-68,0 0-36,0 0-22,0 0-17,0 0-12,0 0-12,0 0-15,0 0-6,0 0-5,0 0-1,0 0 0,0 0 5,0 0-2,0 0-1,0 0-3,0 0-2,0 0 1,0 0-6,0 0-5,0 0-4,0 0-8,0 0-7,0 0-7,0 0 3,0 1 2,0 2 5,-3 2 8,3 7 4,0 5 4,0 4 3,0 6 4,0 0 4,0 6 6,0-5-6,0 1-2,0-1-2,0-5-9,0-2-5,0-4-3,0-2-5,0-5 0,0-1-1,0-2-2,0 3-2,0 1-1,0 2-3,0 2-1,0-1 0,0 0 0,0-3-1,0-3-2,0 0-1,0-3 1,0-4 0,0 2-1,0-3-8,0 1-17,0-2-62,0 1-93,0-3-138,0-10-378,-3 5 0,-3-4 0</inkml:trace>
  <inkml:trace contextRef="#ctx0" brushRef="#br0" timeOffset="252008.0224">6247 15163 931,'0'0'128,"0"0"29,2 2 17,-2-2 14,0-2 23,5 2 16,7 0 5,6-2 6,7-2 2,10-1-96,0-2-33,2-1-54,7 0-73,-2-2-130,0-9-429,-1 9 0,-8-1 0,3-2 0</inkml:trace>
  <inkml:trace contextRef="#ctx0" brushRef="#br0" timeOffset="252871.2726">6812 14923 1360,'0'0'105,"0"-2"43,4 1 24,1-3 20,4-2 18,5-3 11,7 2 6,6-3 3,-2 3 3,1 2-77,-3 3-28,2 2-41,-4 2-26,-2 3-21,-3 2-15,-6 7-12,-2 1-3,-7 9-1,-5 1 0,-5 4 3,-8 0-2,-4 2 4,-3-2 4,3-1 1,0-7-1,9-5-4,6-3 1,4-5-1,2-4 7,0-2 6,2-2 7,1 0-2,3 0-1,3 0-1,3 0-1,3 0 6,-3 0-1,4 0-3,-2 7-7,2 1-8,-3 3-6,0 3-2,-7 6 5,-4-2 5,-1 4 5,-2 1 7,-5-2 23,-3 1 14,-3-2 23,-9-3 27,-1-1 21,-6-3 22,1-2 12,-5-2 5,0-4 3,-1-4 1,1 2-26,2-3-4,5 0-18,4 0-26,5-3-20,8 3-23,4 0-16,2 0-12,1 0-2,2 0-18,-1 0 1,0 0-17,0 0-10,0 0 0,0 0-3,0 0-16,0 0-10,0 0-7,0 0-16,-1 0-10,1-1-26,0 1-32,0-3-46,0 3-48,0 0-40,0 0-30,0 0-35,0-2-102,4-10-151,-2 8-136,1-2 0,0 1 0</inkml:trace>
  <inkml:trace contextRef="#ctx0" brushRef="#br0" timeOffset="254595.1041">8419 14230 1258,'-1'0'120,"-1"0"26,-1 0 26,2 3 22,-1-3 26,2 0 15,-3 0 6,3 0 1,0 0 2,0 0-90,0 0-22,0 0-15,0 1-13,5 4-10,5-3-11,7 1-5,10-1 0,7 0 5,6-2 0,0 0 0,-1-2-5,0 4-13,-4-2-11,-3 0-14,-2 3-14,-5 1-11,-5 0-7,-3 4-5,-4-2-1,-4 0-6,-1-1-10,-3 0-23,0-2-26,-4 2-37,1-2-51,-2-2-76,0-1-33,0 0-80,0 0-98,0 0-125,0 3 0,-8 2 0,-3 5 0</inkml:trace>
  <inkml:trace contextRef="#ctx0" brushRef="#br0" timeOffset="254895.2876">8482 14522 1787,'-1'3'94,"1"1"17,0-1 24,-3 1 32,6-2 21,7-2 12,7 0 4,8 0 5,12 0-1,8-2-75,-3 0-17,6 0-17,-6-1-24,-3-4-32,-1 1-32,-7-1-51,-4 2-103,-2-2-190,-6 3-319,-7 1 0,0 2 0,-7-1 0</inkml:trace>
  <inkml:trace contextRef="#ctx0" brushRef="#br0" timeOffset="259806.1632">9614 14072 314,'0'0'49,"0"0"17,0 0 24,3 0 13,-3 0 14,0 0 12,0 0 11,0 0 10,0 0 9,0 0-22,0 0-10,0 0-2,0 0-3,0 0-4,0 0-12,1 0-5,1 0-2,1 0 3,2-1 0,-1 1 5,3-2-1,-2-1-8,4-1-14,5 0-2,2 0 7,5 0 2,0-2-2,5 2-6,-2 2-5,-2 1-7,0-1-3,-3 5-3,-3 5-4,1 1-3,0 8-8,-2 2-2,-3 8-5,-3 1-3,-6 4-1,-2 2 1,-1 2 0,-1 2 3,-7-4 5,-2-2 10,-5-2 11,-5-3 4,-1 1 6,-6-7 2,-6-1-4,-9-3-6,-7-7-3,-6-1-5,-5-2-9,6-6-10,13-1-14,11-1-11,9-4-20,9-2-18,1-5-22,7-2-43,1-3-61,3 1-90,10 0-107,16-5-457,-2 8 0,8 1 0,7-1 0</inkml:trace>
  <inkml:trace contextRef="#ctx0" brushRef="#br0" timeOffset="260370.038">10237 13963 1022,'-3'-1'60,"-8"1"26,-5 0 29,-10 1 27,-5 4 29,-5 2 21,1 4 18,2 3 13,1 2 18,5 1-31,2 4 2,-2 4-11,7 1-18,2 6-17,4 1-28,8 1-11,3 0-12,5-2-8,7-2-13,0-8-10,5 1-9,5-6-15,3-7-13,2-3-5,1-2 0,-1-1-9,1-3-6,4-1-5,-4 0-5,2-1-8,-5 1-5,-1-2-8,-11-1-5,-1 0-10,-4 2-8,-5-2-17,1 2-23,1 1-31,-2 0-35,1 0-45,-1 0-84,0-3-62,17-2-338,-16 4 0,4-1 0,-1 0 0</inkml:trace>
  <inkml:trace contextRef="#ctx0" brushRef="#br0" timeOffset="353763.1183">19516 5345 862,'-3'0'85,"-2"0"23,-1 0 21,3-1 28,0-1 10,3-1 11,0 0 11,3-4 23,3 3 22,5-3-48,10 1-17,3-1-17,6 1-17,3 0-28,1 5-6,-2 1-12,1 4-9,-1 5-23,3 7-23,-8 7-10,-7 6-9,-6 5-3,-6 1-4,-7 2 1,-7 2 0,-6-3 3,-7-1 0,-4-3 2,-7-2 2,3-6 1,-4-4 0,-1-8-1,-1-3 0,0-4-2,1-5-4,3 0-5,5-4-11,11 0-31,3-2-62,6-4-90,10-7-174,0 1-229,6 1 0,11-5 0,7-3 0</inkml:trace>
  <inkml:trace contextRef="#ctx0" brushRef="#br0" timeOffset="354130.8879">20104 5254 950,'-6'0'84,"-8"0"20,0 5 16,-9 3 15,3 3 10,-2 7 19,2 4 16,1 4 14,-1 1 10,6 2-48,4 4-20,4-1-15,3-1-15,1 2-13,4-2-10,3 0-16,2-5-15,7-5-14,2-4-11,10-5-30,4-6-89,10-1-138,1-25-336,1 15 0,2 1 0,-5-8 0</inkml:trace>
  <inkml:trace contextRef="#ctx0" brushRef="#br0" timeOffset="354573.4058">20557 5008 1302,'0'-1'93,"0"1"22,-6 0 27,-5 6 35,0 8 25,-8 8 19,-2 9 14,2 10 7,1 8 5,-3 2-77,0 6-8,2 2-19,5 4-25,3 0-33,6-1-25,4-6-16,4-5-12,5-5-8,2-5-5,5-7-10,7-8-25,7-3-91,1-9-197,0-8-379,-5-5 0,0-2 0</inkml:trace>
  <inkml:trace contextRef="#ctx0" brushRef="#br0" timeOffset="355465.9208">21218 5175 1431,'0'-3'125,"0"3"21,0 0 6,0 0 7,-3-2 8,0 4 6,-8-4 6,1 4 7,-6-2 4,-1 5-80,-7-1-32,-5 1-20,-1 1-6,0 1-4,-2-2-8,8 1-6,6-2-7,9-2-6,2 2-3,3-4-7,4 0-6,0 1 1,0-1-1,0 0-2,0 2 1,0-1 2,0 2 2,0 2 0,0 4-1,0 0 3,-3 2 1,-3 4 0,0 0 0,-1-1 2,2-1-1,-1 1 3,0 0 2,0 1 0,-3 2 1,2 1-2,2-4-2,1 0 1,4-4 6,0-5 16,0-2 6,3-2 0,3-1-1,5-1 2,3 1-1,0 0-1,5 0-1,-2 0-4,1 0-4,1 1-18,2 4-7,2 1-4,-2 7-2,0 2-5,-6 6 2,-3 4 1,-6-4 0,-3 5 4,-4 2-3,-4-2 1,-6 4 2,-5-5 7,-6 0 5,-7-1 1,-1-7 2,-2-4 1,2-4-1,3-5 1,2-4-2,5-3-20,2 0-50,7-8-74,5-1-122,2-11-162,8 1-270,2-2 0,10-1 0,6-1 0</inkml:trace>
  <inkml:trace contextRef="#ctx0" brushRef="#br0" timeOffset="356103.0631">21281 5364 1167,'0'0'125,"0"0"14,0 0 27,0 3 21,0 3 23,0 4 13,0 4 9,0 8 9,0 0 9,1 2-115,1-1-1,1 0-10,3-3-23,3-3-15,-2-2-18,7-4-8,4-5-8,6-3-6,2-2-10,1-4-1,-3-3-6,3-3-3,-3-5-4,-3-3-8,-4-4-8,-4-2-9,-4-3-8,-3-1-2,-3 0 0,1 6-2,-4 2 2,0 6-3,0 3-2,0 7 1,0 2 5,4 3 8,-4 6 7,3 11 3,3 4-2,3 15 3,4 7 4,3 10 9,-2 6 10,2 3 4,-6 1 8,-3-3 6,-3-1 8,-8-8 11,-6 0 18,-7-11 11,-7-5 4,-10-9 0,-14-6-4,-2-8-3,-7-7-8,0-6-16,6-2-35,8-3-73,9-8-73,10-3-143,7-13-636,10 5 0,2-9 0,4-3 0</inkml:trace>
  <inkml:trace contextRef="#ctx0" brushRef="#br0" timeOffset="357839.1863">22063 5164 924,'0'-1'106,"0"0"26,0 1 33,0 0 18,0-2 3,0 2 0,0 0 14,0 3 22,0 4 21,0 7-70,2 12-21,-1 10-20,1 6-32,1 6-16,0 4 0,0-4-1,0-2-14,0 1-20,-3-5-22,4-7-9,-4-6-7,3-3-4,-3-9-3,0-3-8,0-5-28,0-3-54,0-1-79,0-5-140,0-5-284,0 5 0,0-6 0,-3-5 0</inkml:trace>
  <inkml:trace contextRef="#ctx0" brushRef="#br0" timeOffset="358109.7762">21941 5459 1100,'-7'-3'134,"-2"0"40,1 0 36,2 1 24,3-3 2,3 4 11,6 0 5,4-2 4,7 1 2,9-1-96,10-2-38,10 1-39,5 1-39,0-2-26,-1 2-41,-4 0-165,-7-22-480,-3 19 0,-5-3 0,2 0 0</inkml:trace>
  <inkml:trace contextRef="#ctx0" brushRef="#br0" timeOffset="358755.2667">22552 5266 1768,'4'0'96,"-4"0"29,3 0 26,-3 0 7,6 0 5,4-4 4,5 1 1,3 1 4,8-3 1,-3 3-67,2-1-27,-1 3-31,-2 3-24,-2 1-10,-2 3-12,-4 3-20,-1 5-19,-7 1-12,-3 0-3,0 2-1,-9 0 0,-4 3 3,-5 0-2,-4 0 3,-5 1 10,7-2 15,4-7 18,7-3 13,3-3 14,3-2 17,0-3 8,3-2 2,3 0 3,5 0 0,8 0 1,5 0 0,2 0 1,6 2-6,-5 3-12,0 3-17,-4 6-9,-6 3-5,-7 1 1,-6 3 2,-4 1 2,-6-2 6,-7 3 5,-9 1 4,-6-2 6,-11-1 0,-5-1 1,3-5 3,-2-4-1,8-3-7,8-5-25,7-3-69,10-5-177,7-16-438,3 1 0,8-7 0,5-11 0</inkml:trace>
  <inkml:trace contextRef="#ctx0" brushRef="#br0" timeOffset="359265.2679">23052 4970 1242,'4'-3'116,"-4"1"18,0-2 17,6 2 14,4 2 14,2 5 10,6 5 5,1 7 10,3 12 6,-2 7-81,6 10-11,-4 2-7,-2 8-7,-5 4-2,-9-1 0,-3 1-1,-9 5-1,-5-4-5,-8-1 1,-2-2 0,-1-7-2,0-7 6,3-9 16,5-8-2,-1-9-9,3-6-5,3-3-3,5-4 1,-1-3-6,4 0-9,1-2-13,-2 0-15,1 2-27,1-4-15,0 2-23,-2 0-32,2 0-47,0 2-52,2-1-72,-2-1-115,3-3-178,-2 3-248,1-1 0,-1 0 0,1-1 0</inkml:trace>
  <inkml:trace contextRef="#ctx0" brushRef="#br0" timeOffset="360143.7078">24039 5385 1316,'-3'0'135,"2"0"22,-4 0 19,1 0 11,2 0 11,1 0 15,1 0 12,0 0 5,0 0 21,1 0-89,5 0-23,5 3-15,10-1-15,9-2-7,8 2-9,5-2-15,1 0-11,-3 0-5,-7 1-18,-4-1-14,-3 0-10,-3 3-13,-1-6-11,-6 3-20,-3 0-18,-3 0-19,-6 3-30,-1-3-35,-2 1-36,-1 2-36,-1-1-24,3 0-29,-3 1-65,18-3-209,-18 4 0,0 4 0,-3-3 0</inkml:trace>
  <inkml:trace contextRef="#ctx0" brushRef="#br0" timeOffset="360575.4994">24062 5673 1390,'-7'5'99,"0"2"29,4 3 37,-3-4 30,6-3 15,2-3 27,-1 0 17,12 0 12,7 0 6,11 0-72,8 0-16,7 0-27,4-3-34,-2 3-31,-3-3-12,-3 3-28,-8-1-18,-1-1-11,-5 2-9,-1 0-5,-6-3-15,-6 3-14,-3 0-18,-6 0-16,-1 0-22,-4 0-30,1 0-36,0 0-43,-2 0-59,1 0-109,1 0-239,-2 0 0,1 0 0</inkml:trace>
  <inkml:trace contextRef="#ctx0" brushRef="#br0" timeOffset="363893.6974">25184 5261 703,'0'0'65,"0"0"18,0 0 29,0-2 20,0 0 10,0 2 31,0-5 18,3 0 9,-3 1 4,6-1-37,5-5-3,10-2-2,6-3-18,9-2-10,-1 1 1,8 0-25,-6 0-13,-3 5-8,-5 6 1,-5 1-7,-9 5-11,1 7-9,-2 5-8,-4 7-9,0 6-5,-3 6-2,-5 2 1,-2 2 1,-5-1-2,-9 3 0,-5-1-1,-10-4-3,-10 3-4,-3-5 0,-2-2-4,-2-4-4,8-1-2,11-7 1,6-5 9,12-6 8,3-2-6,6-4 1,0-4 2,3-5-3,5-2 3,5-1-4,7-3 1,5 2-6,4 2-11,0 4-14,-1 4 4,-2 3-5,2 0-1,-1 3 0,-1 4-1,-2 0 1,-3 2-3,-2 3-2,0-4-16,-3 2-33,-1-3-46,3-2-72,-2-1-130,3-6-454,-1 2 0,-3-2 0,6 0 0</inkml:trace>
  <inkml:trace contextRef="#ctx0" brushRef="#br0" timeOffset="364547.8443">25884 5254 1079,'0'0'54,"0"0"27,0 7 21,0 2 21,0 7 17,0 8 9,0 5 7,2 5 4,-1 0 7,2-3-13,0-4-26,3-4-17,2-5-7,1-6-2,0-2-9,3-9-4,7-1-5,2-4-2,6-5-6,2-7-5,-5-2-8,0-4-8,-3-2-17,-8-2-18,-2-1-9,-6 0-3,-4 3-2,-1 4 0,0 4-8,0 6 0,0 7 2,0 3 0,0 8 4,2 6 5,1 13 8,0 9 11,6 12 8,3 8 7,0 12 14,-2 2 14,-2 1 7,-3-2 10,-4 0 11,-7-6 2,-6-9 2,-4-7-5,-10-6-2,-4-7-5,-2-8-6,-4-7-14,4-9-11,4-5-17,-1-7-26,5-6-62,3-5-58,6-6-59,4-7-92,7-3-157,3-26-354,1 18 0,9 1 0,1-5 0</inkml:trace>
  <inkml:trace contextRef="#ctx0" brushRef="#br0" timeOffset="364914.2483">26510 5092 875,'0'-9'116,"0"-1"6,0 0 2,0 4 29,3 8 31,2 12 20,1 10 13,0 15 5,-2 11 5,-4 11-77,3 4-32,-6-2-3,2-4-2,-2-5-29,-3-4-31,0-10-21,-2-5-12,2-4-12,3-11-31,0-6-43,3-11-108,0-6-137,0-4-201,-3-5 0,-5-9 0,-2-4 0</inkml:trace>
  <inkml:trace contextRef="#ctx0" brushRef="#br0" timeOffset="365141.5252">26328 5392 1062,'-3'-2'83,"0"2"18,0 0 25,0 0 14,3 0 29,6 0 13,3 0 7,15-5 6,9 3 0,15-3-60,8-2-20,1-1-20,-1-2-44,-6 1-91,-2-3-151,-12 5-330,-5-1 0,-3-1 0,-3-1 0</inkml:trace>
  <inkml:trace contextRef="#ctx0" brushRef="#br0" timeOffset="365491.7725">26980 5187 1084,'0'0'63,"0"4"24,0 3 29,0 6 35,0 11 11,-7 10 12,-3 7 11,-2 3 13,-3-1 7,0-4-37,6-8 7,3-6-11,5-6-14,1-5-28,8-5-10,6-5-9,9-2-11,13-2-11,9-2-9,12-2-17,3-5-38,-4 0-60,-5-4-83,-10-1-97,-13 0-99,-10-1-282,-10 5 0,-7-1 0,-5-1 0</inkml:trace>
  <inkml:trace contextRef="#ctx0" brushRef="#br0" timeOffset="365907.2698">27266 5135 530,'0'-4'112,"1"-1"25,-1 2 5,0 0 6,0-1 23,0 9 34,0 5 24,0 9 16,0 10 13,0 15-65,0 8-10,0 10-13,-3 11 1,0 2 0,-3 3-17,1-4-25,-2-7-19,1-6-4,0-7-4,3-9-8,0-9-14,-2-4-9,2-6-3,-1-4-1,1-5-5,0-5-7,3-3-5,-3-3-27,2-6-22,-3 5-28,-2-5-37,-1 0-51,-2 0-104,3 0-161,-6 0-306,-5 0 0,-1 0 0,-6 3 0</inkml:trace>
  <inkml:trace contextRef="#ctx0" brushRef="#br0" timeOffset="370607.1261">20443 7002 1384,'0'2'104,"0"-1"22,0 1 19,0-1 12,0-1 9,0 0 8,0 0 3,0 0 1,-2 0 7,-5 0-64,-9 0-16,-8 1-12,-9 1-12,-8 2-6,-8 0-1,-2-1-3,3 0 0,1 3 0,9-5-4,11 0-8,11-1-9,7 0-7,4 0-7,5 0-8,0 0-7,0 0-5,0 0-2,0 0 0,0 1-4,0 2-3,0 2-4,0 4-1,3 2 1,-3 6 2,0 2 0,-3 6 4,-3 5 1,-2 2 2,-6 1 0,-3-1 1,2 3 0,0-9-1,6-1-1,6-8-1,2-4-1,1-8-3,0-2 18,4-3 13,5 0 7,6 0-1,8 0 0,1 0 3,6 0-2,2-3-1,-1 6 3,7 2 0,-2 5-21,0 4-18,-3 5-8,-6 1-2,-6 1 1,-12-1-2,-3 1 6,-2-3 2,-11 3 0,-5 1 5,-9-1 2,-7 0 3,-12 1 3,-8-1 2,0-1-2,-1-4-1,9-4-2,9-4-2,8-6-19,5 0-59,9-2-81,3-3-139,12-9-539,-6 3 0,9-3 0,11-5 0</inkml:trace>
  <inkml:trace contextRef="#ctx0" brushRef="#br0" timeOffset="371057.252">20607 7258 1613,'-3'0'128,"0"0"34,-1 0 31,0 0 31,4 0 9,0 0 3,8 0 5,-1-1 2,7 1 7,4 0-97,4 0-29,3 1-32,-4 6-30,3 6-32,-7 5-8,2 6-3,-4 1-4,-8 4-3,-2 1-5,-4 1 2,-5-3-4,-8-1 2,-8 0-1,-7-1 4,-8-4 0,-1-4-1,3-4 2,1-5 0,8-4-1,8-5-13,2 0-44,6-4-96,5-6-183,1-9-399,5 1 0,14-6 0,2-1 0</inkml:trace>
  <inkml:trace contextRef="#ctx0" brushRef="#br0" timeOffset="371350.8651">20985 7235 1480,'-13'0'134,"-4"3"31,-9 6 16,-7 4 10,-2 5 4,2 3 9,4 7 6,10-1 8,5-2 4,11 2-90,3-2-38,9-3-34,2 0-15,5-2-11,5 0-22,9-6-50,4-3-106,6-6-163,2-2-310,-1-6 0,-2-6 0,-4-3 0</inkml:trace>
  <inkml:trace contextRef="#ctx0" brushRef="#br0" timeOffset="372007.264">21181 7238 1388,'0'2'74,"0"3"37,-1 3 18,1 6 19,0 6 16,0 6 10,0 3 8,3 0 2,0-1 6,3-2-36,3-2-25,5-7-31,1-2-11,0-8-13,2-5-12,0 0-13,3-9-4,-2-3-3,3-5-10,-3-3-5,-3-7-7,-3 1-6,-3-2-12,-4 1-6,-2 3-2,-2 1-1,-1 9-7,2 4 1,-2 6 2,0 6 3,0 4 4,4 7 3,3 9 9,-2 10 7,6 3 10,1 6 22,1 3 19,1-2 14,-1 3 16,-3-1 11,-7-2 15,-3 2 16,-3-4 17,-11-3 25,-6-4 12,-8-1-4,-8-11-2,-8-4-6,0-6-15,-4-5-14,5-5-15,-1-3-18,10-6-21,5-2-33,9-3-27,2-1-24,11 0-27,1 1-40,2 5-50,4 6-80,0-5-85,0 5-128,5-12-614,-3 6 0,4-7 0</inkml:trace>
  <inkml:trace contextRef="#ctx0" brushRef="#br0" timeOffset="374075.2808">21917 6967 402,'0'-4'47,"0"2"17,0-1 18,0 1 18,0-1 17,0 3 13,0-3 11,0 3 5,0 0 5,0 0-30,0 0-7,0 0-8,0 0-4,0 0-7,0 0-5,0 0-3,0 0 0,0 0 0,0 0-1,0 0 1,0 0-4,0 0-9,0 0-14,0 0-11,0 0-12,0 0-11,0 0-9,0 0-5,0 0-4,0 0-3,0 0 0,0 0 0,0 0 0,0 0 1,0 0 1,0 0 2,0 0 2,0 0 5,0 0 2,0 3 2,0 0 0,0 0 2,4 1 2,-4 3 0,0-1 3,3 2 2,0 3 4,1 5 4,2 4 4,0 6 1,2 7 6,-5 6 2,3 0 6,-1 4 4,-2-4 2,-1 0 0,0-4-4,-1-1-8,-1-4-4,2-3-3,-2-1-6,1-9-6,-1-1-6,0-5-5,0-3-4,0-4-4,0-1-1,3-1-7,-3-2-15,0 0-27,0 0-25,0 0-32,0 0-45,0 0-56,0-3-83,0-1-82,0-10-183,0 10 0,0-2 0,-4-1 0</inkml:trace>
  <inkml:trace contextRef="#ctx0" brushRef="#br0" timeOffset="374401.0369">21866 7250 1134,'-3'3'92,"2"-3"32,-2 0 52,1 0 39,2 0 26,2 0 15,-2 0 13,1 0 8,4 0-5,2-3-74,-1 3-7,13 0-12,5 0-45,3-1-37,7 1-25,6-2-19,-9 2-20,3-1-43,-2 1-61,-9 0-115,28-6-563,-30 4 0,-6 0 0,-3-2 0</inkml:trace>
  <inkml:trace contextRef="#ctx0" brushRef="#br0" timeOffset="375415.3571">21794 7232 695,'-2'0'58,"1"0"22,-1 0 29,1 4 25,1-4 20,0 2 28,0 0 32,1 1 26,-1-3 15,2 0-25,4 0-20,0 0-18,7 0-27,3 0-23,0 0-25,4 0-19,5 0-26,3 0-24,3 0-16,2 0-21,0 0-40,1 0-92,-3-5-164,-8 3-315,-2 2 0,-5-4 0,-1 0 0</inkml:trace>
  <inkml:trace contextRef="#ctx0" brushRef="#br0" timeOffset="376736.8543">22532 7022 590,'-4'0'104,"1"0"42,0 0 48,0 0 28,3 0 18,0 0 11,0 0 9,0-3 15,3-1 10,3 0-61,2 0-32,5 1-38,7 1-46,4-1-25,0 3-17,6 0-12,-1-3-8,-1 6-14,-4 0-11,-8 6-4,-1 3-5,-8 4-4,-7 4-2,3 4-1,-3-4 4,-7 5 6,-8 0 1,-4-3 4,-1 0-1,-3-2 1,8-5 1,5-2 2,3-8 3,6 1 4,1-5-1,1 0-5,4-1-2,1 0-2,3 0 1,3 2-2,7 1-1,1 4-1,-2 1-3,3 4-6,0 5-3,-3 0-2,-1 1 1,-8 2 2,-3 0-2,-3 0 4,-8-2 6,-5 3 3,-10-5 0,-5 2 2,-8-1 1,-3-3 2,-1-5 1,3-3 0,2-5-1,6 1-7,6-5-21,4 2-42,8-7-88,5-2-111,20-11-507,-7 0 0,7-3 0,5-6 0</inkml:trace>
  <inkml:trace contextRef="#ctx0" brushRef="#br0" timeOffset="377169.5345">23037 7011 1423,'0'0'96,"0"0"19,0 0 19,3-2 14,3 2 8,4 0 6,4-1 6,6 1 5,-1 0 5,2 1-66,3 5-26,-4 4-19,1 7-18,0 9-14,-6 3-4,-1 2-3,-7 2 0,-4 5 5,-4-2 3,-7-1 10,-7-2 2,-6-3 4,-8-1 4,-2-6 7,-5-4 4,4-6-3,2-3-5,4-6-10,2-3-17,6-2-37,2-3-66,4-6-107,7-4-143,5-15-322,0 7 0,14-2 0,9-1 0</inkml:trace>
  <inkml:trace contextRef="#ctx0" brushRef="#br0" timeOffset="377479.7269">23425 7019 1321,'-12'0'108,"-7"4"19,-10 5 32,-10 4 28,1 8 20,-2 6 18,5 6 9,11 2 13,6 3 5,14-2-73,0-1-28,11-1-16,6-2-32,2-4-26,9-6-19,11-2-20,1-6-12,1-2-34,-1-7-73,-1 0-136,11-10-488,-27 5 0,-3-2 0,-8-4 0</inkml:trace>
  <inkml:trace contextRef="#ctx0" brushRef="#br0" timeOffset="379547.21">24718 7028 221,'-3'0'43,"0"0"16,-2 0 14,-1 0 14,2 0 14,-3 0 16,3 0 10,3 0 11,1 0 13,0 0-17,-2 0-4,2 0-5,-4 0 6,2 3 7,-1-3 5,0 1-6,2-1-4,1 1-2,0 0-7,-2-1-5,2 0-7,0 2-5,-1-4-10,-1 4-10,2-2 4,0 0 11,0 0 4,0 0-9,0 0 0,3 0-8,5 0 0,9 0-3,11-2-10,12-1-9,9-3-22,5 0-21,-6 2-9,-4 0 0,-6 0-7,-8 2 1,-8 2-4,-4 0-4,-9-1-2,0 1-6,-6 0-13,0 0-22,-3 0-36,0 0-45,0 0-46,0 0-76,0-2-101,-3-9-245,-3 13 0,-3-1 0,-10 4 0</inkml:trace>
  <inkml:trace contextRef="#ctx0" brushRef="#br0" timeOffset="379863.3769">24745 7206 722,'-3'4'128,"2"1"52,-1 1 25,0-3 21,4 5 18,0-8 11,5 0 14,6 0 6,10 0 6,6-3-84,8 3-44,1-1-51,0-3-25,-1 1-21,-1 1-18,-3 0-17,-7-1-30,-2 1-43,-4 2-68,-10-1-74,4-3-103,-8-16-254,-2 18 0,2 0 0,3-3 0</inkml:trace>
  <inkml:trace contextRef="#ctx0" brushRef="#br0" timeOffset="383104.892">26137 6931 953,'0'0'147,"0"0"28,0 0 7,0 0-1,0 0 6,0 0 24,0 3 19,0 7 10,3 5 10,-3 12-100,-3 9-29,1 3-24,1-2 1,1-3 22,-2-5 17,10-12 4,10-8-10,7-4-5,10-7-9,9-10-7,2-5-6,-3-1-1,-4-5-8,-7-4-17,-8 3-22,-5-3-25,-7 3-11,-3-6-5,-5 1 1,-2 3-4,-2 2-2,0 5-8,0 7-5,0 7 2,0 4-3,0 4-2,0 7 2,0 9-2,0 8-1,3 7 0,3 6 1,0 3 10,5 6 4,2 0 0,0 2 4,3 1 1,-1-2 3,-3 1 5,-3-5 5,-3-5 4,-3-1 6,-6-6 3,-4-4 6,-9-1 0,-6-4-3,-7-6-1,-7-2-4,0-5-2,-12-5-7,-2-3-16,-1-1-32,-5-6-43,8-1-40,12-3-36,6-1-60,16-4-85,9-7-148,10-25-340,9 20 0,10-1 0</inkml:trace>
  <inkml:trace contextRef="#ctx0" brushRef="#br0" timeOffset="383471.5607">26794 6675 1049,'0'0'83,"2"4"28,3-1 32,-2 10 26,4 6 15,2 12 9,-1 12 3,1 9 6,-3 5 0,-3 2-48,4 0-35,-7-3-24,0-7-31,0-6-26,0-7-22,0-7-48,0-10-71,3-6-114,-3-24-316,0 8 0,3-3 0,-6-10 0</inkml:trace>
  <inkml:trace contextRef="#ctx0" brushRef="#br0" timeOffset="383707.1602">26674 6975 1242,'-3'-2'59,"-1"1"8,4-1 13,-2 2 34,2 0 21,2 0 13,5 0 10,8 2 8,9-1 5,14-1-45,5 0-12,6-1-9,0-4-24,-2 0-103,6-1-217,-14-6-262,-2 4 0,-2-1 0</inkml:trace>
  <inkml:trace contextRef="#ctx0" brushRef="#br0" timeOffset="384053.8717">27334 6763 1434,'0'0'42,"0"1"23,0 5 20,0 4 18,0 5 10,0 5 4,0 9 6,0-3 4,-2-1 11,1-1-22,-1-2-6,2-4-15,0-1-15,5-2-11,8-2-7,8-6-2,10-3-5,13-4-4,6 0-10,-5-4-12,0 1-19,-7-3-79,-1-6-153,-11-13-344,-2 10 0,-7-1 0,-1-3 0</inkml:trace>
  <inkml:trace contextRef="#ctx0" brushRef="#br0" timeOffset="384530.4069">27719 6668 1054,'0'0'90,"0"0"12,1 3 41,-1 0 24,0 2 23,0 7 17,0 11 10,0 8 17,-1 10 20,1 8-56,-3 6 2,1 3-4,-4 2-31,4-2-12,-2-1-15,0-5-10,1-3-5,1-9-9,2-1-18,-1-10-20,1 0-12,0-8-9,0-1-11,-2-7-8,2-3-10,0-4-1,0-2-4,-1-3-9,-1-1-4,1 1-6,1-1-9,0 0-16,-2 0-24,0 4-29,2-3-37,-3 2-49,0-2-85,0 2-133,0-21-316,-4 19 0,-4-1 0,-5-1 0</inkml:trace>
  <inkml:trace contextRef="#ctx0" brushRef="#br0" timeOffset="410557.5059">20428 8858 1038,'1'-1'62,"1"1"24,-1-2 20,1-3 31,-1 2 18,1-1 14,-1-3 16,-1 3 16,0-2 17,0 4-23,2-1-5,-2 1-12,0 2-21,-3-1-28,-6 1-17,-4 0-8,-11-1-14,-12 1-17,-3 0-15,0 0-18,-3 0-15,2 1-9,8 0 0,3 1-1,8-2-2,5 0-4,5 0 2,1 0 0,7 0 1,0 0-1,3 0-1,0 0-3,0 0-3,0 0-3,0 0-2,0 0 2,0 0-1,0 3-2,0 4 0,0 5 1,0 2 1,0 5 2,0 6 4,0-1 2,-7 1 3,1 3-3,-2-6-1,-2 0 0,1-3-1,3-4-2,3-3-2,-1-2-2,4-6-3,0-1 4,2-1 1,2-1 4,3-1 0,10 0 1,6 0 2,5 0 1,5 0 0,2 3 1,-2 0 1,-1 6-3,-4 5-3,-1 3-3,-6 1-3,-4 4-2,-7 5 0,-4-5 0,-4 6-1,-1-3 3,-5 0 4,-4-2 2,-3 4 4,-9-8 2,-6 4 5,-9-2 0,-5-2-1,1-4 2,-2-3 0,3-4-2,8-4-10,6-4-18,5-1-49,8-5-83,10-5-153,1-12-424,6 1 0,11-5 0,8-4 0</inkml:trace>
  <inkml:trace contextRef="#ctx0" brushRef="#br0" timeOffset="411009.5372">20543 9005 1672,'-1'0'76,"1"0"28,0 0 30,-2 0 23,5 0 15,5-2 9,4 2 9,2-3 7,6 2 4,0-2-43,-2 3-24,2 0-27,-1 4-27,1 6-25,-3 4-16,-1 5-8,-4 6-9,-4-1-8,-4 5 0,-4 1-5,-9 5-1,-9-1-4,-6 2 0,-8-2 1,-4-2 4,1-6-1,1-9 2,3 0-1,5-8 0,3-6-8,7-1-35,7-5-80,4-5-164,5-19-399,0 8 0,3-4 0,6-6 0</inkml:trace>
  <inkml:trace contextRef="#ctx0" brushRef="#br0" timeOffset="411321.5731">20932 8990 1654,'-17'5'119,"-7"3"17,-9 6 18,-11 8 12,5 4 9,3 0 8,9 3 7,13 2 4,10 1 2,5 0-93,9 2-27,0-2-15,8-1-20,5-4-17,5-2-41,4-7-59,6-3-105,4-11-458,-2-1 0,-5-8 0,-2-9 0</inkml:trace>
  <inkml:trace contextRef="#ctx0" brushRef="#br0" timeOffset="412024.8492">21107 9094 976,'0'3'135,"0"1"32,0 6 21,0 2 15,0 3 15,0 7 11,1-1 9,2 4 2,3 1 5,0 1-96,1-2-35,0-5-30,0-5-12,2-5-11,2-5-14,-1-3-9,5-4-6,1-6-3,-2-5-10,3-3-10,-5-8-26,0-5-43,-2-2-36,1-2-8,-2 2 0,-2 2 0,-4 8 5,-1 4 0,-2 6 5,0 8 28,0 0 42,0 8 54,1 7 41,5 9 15,1 10 17,3 11 18,5 6 6,-3 6 12,3 2 21,0 1 1,-3-3-6,-4 2-2,-5-6 7,0-3 4,-9-2 2,-5-3 0,-7-2-1,-4-3 5,-10-6-11,-6-6-10,-2-7-6,-4-5-12,-1-11-15,3-1-16,4-2-22,8-1-16,6-7-16,7 1-23,4-2-31,6-1-32,2 1-57,2 3-66,1 2-75,2-2-132,17-6-632,-14 5 0,1-5 0,1 0 0</inkml:trace>
  <inkml:trace contextRef="#ctx0" brushRef="#br0" timeOffset="413965.3182">21745 9143 1885,'0'0'113,"-3"-3"27,-1 3 26,4-2 21,-3 1 24,0-2 12,3 0 2,0 0 3,0 3 0,0-2-72,3 2-22,10 0-22,12 0-21,18-2-19,19-2-21,11-2-13,6-3-2,-3-2-1,-10 4-4,-15-2-18,-16 5-32,-14 1-27,-12 3-29,-5-1-28,-2 1-39,-1 0-51,-1-2-92,0-4-95,0-3-246,-4 5 0,-2-3 0,-7 1 0</inkml:trace>
  <inkml:trace contextRef="#ctx0" brushRef="#br0" timeOffset="414283.3003">21958 8869 1226,'0'-2'58,"0"2"10,0-2 36,0 4 25,0 5 28,2 11 19,2 10 18,0 13 10,3 8 8,-3 9-50,-1 2 4,0 1-10,-3-1-36,0-8-24,0-5-29,0-6-27,3-12-59,0-10-92,5-5-124,1-17-359,1 3 0,4-8 0</inkml:trace>
  <inkml:trace contextRef="#ctx0" brushRef="#br0" timeOffset="414929.9517">22411 8879 1492,'0'-4'82,"3"-2"15,-3 0 12,2 0 9,3-1 6,6 3 7,1 1 9,8-2 14,2 3 14,0 1-55,0 1-17,-3 0-11,0 5-8,-4 2-8,-5 4-4,-4 5-7,0 5-10,-3 2-14,-1-3-13,-4 3-4,-7 1-3,0-2-4,-6 3-3,-4-1-2,3-5-2,1-2 0,9-6 2,3-3 2,0-3 0,6-4 10,-3 1 3,3-1 2,3-2 1,2 2 3,7 2 3,0 2 1,5 2-1,-4 4 0,2 6-2,-1 4-12,-5 1-4,-5 7-5,-3-3 3,-3 1 6,-7 0 6,-6-1 1,-8-3 2,-2 0 3,-10-3-1,1-5 2,2-2 1,5-8 3,3-2-24,4-3-56,10-4-76,2-7-161,5-10-400,3-4 0,6-6 0,6-4 0</inkml:trace>
  <inkml:trace contextRef="#ctx0" brushRef="#br0" timeOffset="415363.3528">22817 8925 1293,'0'0'133,"0"0"25,0 3 22,0-3 19,2-3 10,1 3 4,3 0 4,3-4 1,6 4 5,3-1-97,3-1-21,3 5-23,3 6-21,-3 3-18,-6 7-9,2 4-5,-9 3-3,-5 3 5,-3 0 1,-5 2 1,-5 1-3,-9 4 1,-2-2 3,-6-3 1,0-5 4,-2-3 3,2-11-2,2-1-6,1-8-7,4 0-17,3-8-36,1-2-69,7-4-108,3-7-132,2-13-326,-1 8 0,11-3 0,11-3 0</inkml:trace>
  <inkml:trace contextRef="#ctx0" brushRef="#br0" timeOffset="415672.9017">23170 8907 1540,'-7'1'110,"-5"2"30,-6 4 25,-4 3 24,1 2 19,-5 12 12,5 2 10,6 1 5,6 4 6,6-4-69,5 4-41,1-2-26,5-4-26,2-1-28,3-2-18,8-6-16,0-3-24,-1-1-37,4-5-44,1-5-80,3-3-141,-1-10-341,-7 7 0,0-1 0</inkml:trace>
  <inkml:trace contextRef="#ctx0" brushRef="#br0" timeOffset="419903.5705">24182 8706 783,'0'0'87,"0"0"24,0 0 20,0 0 12,0 1 7,0 0 24,0 3 29,0 4 25,0 4 17,0 5-39,0 7-18,0 9-11,0 5-14,-1 4-7,-4-3 1,2 2-20,0-8-26,2-7-21,-1-2-15,1-5-12,1-9-4,-2-3 15,2-1 27,2-5-1,-2-1-8,4-3-4,7-1-1,5-7-5,11 2-3,8-5-4,4-1-10,5 3-34,-2 2-43,0 3-22,-6 0-35,-4 3-32,-8 1-44,-6 3-53,-8-3-75,-2 1-86,-4-2-75,1-1-183,-3 4 0,1-3 0,-3 1 0</inkml:trace>
  <inkml:trace contextRef="#ctx0" brushRef="#br0" timeOffset="420338.7861">24503 8749 731,'-2'-8'108,"1"2"28,1 2 5,0-3 7,0 5 43,0 2 34,0 6 24,0 6 21,0 8 14,0 10-60,0 11-22,0 7-14,0 5 4,0 8 2,-3-3-43,-3 0-26,1-1-22,-1-5-13,0-4-12,3-9-9,3-5-10,-3-9-11,6-7-8,-3-4-5,0-8 4,0-1-1,0-3 1,0-2-8,0 0-11,0 0-23,0 0-31,0-2-38,0-1-48,0-2-73,3-3-115,9-4-435,-7 3 0,-2 3 0,1-2 0</inkml:trace>
  <inkml:trace contextRef="#ctx0" brushRef="#br0" timeOffset="421555.6343">25597 8861 992,'-9'0'112,"-2"0"45,-4 0 35,-2 0 27,4 0 25,4 0 20,3 0 15,2 0 14,4 0 9,0 0-78,0 0-22,0 0-38,10 0-28,2 0-25,14 0-18,8 0-18,13 0-12,-2-3-18,3 2-7,-6-1-4,-7 0-8,-11-1-19,-6 3-24,-6 0-24,-7-1-44,-1 1-52,0 0-72,-2 0-66,0 0-81,-1 0-58,-1 0-133,-1 4 0,-7 1 0,-1 4 0</inkml:trace>
  <inkml:trace contextRef="#ctx0" brushRef="#br0" timeOffset="421826.9277">25672 8976 442,'-9'5'108,"0"2"46,1 1 39,-3 3 34,1-4 27,7 1 20,0-5 19,3-1 8,0-1 0,0-1-49,3 0-42,4 2-41,9-4-38,8 4-35,9-2-25,8 0-23,1-2-30,6 1-47,0-2-75,-1-4-147,5-7-380,-11 7 0,-3-3 0,-4 2 0</inkml:trace>
  <inkml:trace contextRef="#ctx0" brushRef="#br0" timeOffset="422429.8002">26376 8702 1109,'-4'-4'112,"-1"2"36,-1-2 37,2-2 25,2 1 12,1 0 6,1-2 4,4 1 2,5-1 9,6-3-76,8 1-23,8 0-29,6 1-34,0-1-19,-3 4-10,-3 3-5,-4 2-4,0 2-3,-3 6-6,-6 5-5,-3 5-6,-5 5-4,-5 7 2,-5 7 0,-10 5 4,-10 0 3,-7 4 3,-12 0 8,-6-7 8,-5-1 9,5-9 7,3-4 2,16-8 9,5-6 12,11-6-1,5-2-5,2-3-4,6-4-8,-3 0-8,5-4-12,7-3-5,7-4-8,7 3-19,11-2-20,1 4-11,4 3-5,0 0-15,-4 5-31,-3 0-23,-4 2-26,-5 0-40,-4 2-60,-2 0-88,1-2-99,-2 0-283,-9 4 0,-1-4 0,-2 0 0</inkml:trace>
  <inkml:trace contextRef="#ctx0" brushRef="#br0" timeOffset="423287.618">26986 8708 1052,'3'-1'96,"-2"1"22,1 0 36,-1 0 24,-2 1 16,1 8 20,0 5 19,1 6 7,1 9 5,-2-2-69,1 6-18,-1-1-16,2-5-28,4-5-21,-2-3-8,1-5-12,4-4-10,0-3-6,7-5-2,8-1-5,8-5-2,7-5-6,2-5-6,2-1-5,-2-9-6,-5-3-12,-3-4-11,-10 0-3,-7 2-3,-8 4-1,-2 3 2,-6 10-8,0 1-8,0 6 3,0 2 3,0 3 5,0 8 8,0 3 3,0 4 10,0 11 7,3 6 5,0 10 14,4 4 25,3 4 7,3 4 11,2 1 9,3 0 2,-4 1 3,-2-3 4,-3 0 0,-8-3 0,2-9 2,-3-3-2,-3-7-1,-1-8-3,-5-5-3,-5-5 5,-10-6 10,-7-2 12,-7-5 30,-10 3 17,-6-6-2,-8 2 3,0-3-2,-1 1-6,3 2-1,7-2-11,11 0-7,7 1-21,15 1-36,7-1-17,4 0-20,5 1-25,4 1-20,0-2-44,0 2-45,0 0-42,0 0-33,0 0-34,0 0-41,0 0-57,0 0-40,0 0-43,0 0-81,4-1-157,-4-10-276,0 9 0,-7 0 0</inkml:trace>
  <inkml:trace contextRef="#ctx0" brushRef="#br0" timeOffset="443851.9467">19753 8540 436,'0'-5'57,"-3"1"22,0-3 21,-1 1 17,4 2 16,-3 1 9,0-1 6,0-1 6,-2 2 11,2-4-25,-1 2 3,1-1-7,-4 0-10,3 1-5,1-2-10,3 0-3,0-3 0,3 0-4,4-2-4,6-5-12,2 3-15,6-1-10,-2 1-8,1 1-10,-3 1-5,-4 2-1,5 3-2,-4-1-3,5 2-5,1 1-2,-2 3-5,2-2-4,-4 4-2,4-3-2,-2 3 0,-5 0-5,2 0-1,-4 3 0,0 1-1,0-2 0,-1 7 3,-4 1 1,2 0-2,0 4-2,0-3 3,-2 0 4,4-1 3,1 1 2,2-3 4,2 1 1,1-4 0,4-2 1,1 0 0,-1-2 2,0-1-3,1 0-2,-3-1-4,-2-2-4,4 0-2,-7-2-2,0-6-2,0 2-1,-4-3-2,0 2 1,-2-3 1,-4 2-1,-3 0-2,0 2-1,0-1 0,0 1-3,-3 2-5,0 2-1,-1-1-1,-2 5-2,-2-1-2,2 2-1,0 0 1,1 2-1,2 1 1,1 2 4,2 2 3,-2 4 1,2 1-1,2 3 3,-2-1 1,2-2-1,2 1 2,6-1 2,3 0-1,1-3-1,5 1-1,3-3 5,2-4 2,3-1-2,3 0 0,3-4 2,4 0-1,0-1-1,0 0 1,-2 0 0,0-3 1,-3 1-4,-1 1 0,1-1 0,-1 0 0,0 0-2,0-1 1,-1-1 2,-1 0-2,-2-1-1,-6 0-1,0 2 1,-4 0 0,-8 2-1,-2 3 0,-2-2-1,1 0-2,-5 3-1,1 0 1,-1-1-1,-1 1-1,0 0 1,3 0-1,-3 0 1,3 1 0,-3 2 2,3 2 2,0 4 0,2 5 0,1 2 1,0 6 0,0 6-2,-2-1 1,3 5-1,-1-3 0,1-3-3,-1-1 0,-1-4 0,-1-1-3,-1-6-35,2 1-48,2-5-84,4-6-128,-4-2-316,-1 3 0,1-5 0,0 0 0</inkml:trace>
  <inkml:trace contextRef="#ctx0" brushRef="#br0" timeOffset="449946.1075">20608 10740 692,'0'0'90,"0"0"23,0 0 28,2-1 31,-1-3 30,2 1 20,3-1 13,3-4 15,0 3 14,7 0-53,8-2-13,3 1-16,10-2-21,5 2-28,4-1-29,-2 2-18,-6 2-15,-3 2-14,-11 2-9,-12 5-10,-6 2-5,-3 4-2,-9 8 5,-5 3 1,-9 4 3,-11 2 3,-8 2 4,-2-4 3,8 0-4,11-6-6,8-6-3,8-5-1,6-5-7,3-3-1,9 0 0,7-2-3,3 0-2,10 0-3,1 0 0,-2 0 3,-1 2-3,-1 3-5,-3 2-3,-6 4-3,-4 2-2,-7 1 0,-3 2 3,-5 1 0,-6 1 2,-6 2 1,-8 0 1,-11-2-1,-8 3 0,-5-2-1,-3-2-3,5-5-5,6-3-21,8-5-35,6 0-46,11-4-78,3-5-107,7-7-496,2 2 0,4-4 0,8-6 0</inkml:trace>
  <inkml:trace contextRef="#ctx0" brushRef="#br0" timeOffset="450354.8644">21174 10778 1101,'0'-2'51,"1"-2"21,4-4 20,6 1 30,3-1 27,5 1 21,5 0 9,1 4 5,-1 0 11,-2 6-36,0 5-6,-4 8-19,-3 3-14,2 8-27,-8 3-18,-5 3-13,-4 1-3,-9 0 5,-9 1-7,-7 0-4,-4-2-2,-7-4-1,1-1-6,4-7-3,2-7-8,7-5-13,8-4-31,3-4-62,3-7-100,8-5-153,-3-14-274,7 6 0,9-10 0</inkml:trace>
  <inkml:trace contextRef="#ctx0" brushRef="#br0" timeOffset="450650.4692">21634 10694 1038,'-13'3'119,"-4"3"38,-8 6 33,-8 10 21,1 2 12,3 9 11,4 4 7,7-3 6,10 0 3,5-3-84,5 0-32,4-5-36,7-2-33,3-3-22,8-4-13,4-6-34,8-3-72,8-5-157,3-12-393,5 4 0,-2-3 0,4-8 0</inkml:trace>
  <inkml:trace contextRef="#ctx0" brushRef="#br0" timeOffset="450941.4908">22134 10851 1716,'0'0'114,"0"0"17,0 0 16,0 0 23,2 0 11,-1 0 5,9 0 2,4 0 3,10 3 1,9-3-90,8 0-20,7 1-17,3-1-16,-2-2-24,-12 0-18,-5 1-28,-14 1-54,-6-6-123,10-6-452,-15 11 0,1-6 0,5-3 0</inkml:trace>
  <inkml:trace contextRef="#ctx0" brushRef="#br0" timeOffset="451291.8077">22860 10596 1616,'0'-3'118,"0"3"20,0 1 30,0 6 23,0 6 12,-2 12 8,-6 10 9,-5 8 11,-2 4 9,-2-4-100,4-4 2,7-7-10,4-9-18,2-7-13,5-5-11,5-3-5,10-5-7,11-2-13,12-1-11,9-2-24,5-5-44,0 2-65,-4-3-94,-2-3-157,-3-11-424,-14 10 0,-7 0 0,-9 2 0</inkml:trace>
  <inkml:trace contextRef="#ctx0" brushRef="#br0" timeOffset="451619.6031">23218 10605 625,'-2'-8'141,"0"1"28,1-1 6,-1 1 17,1 2 28,-1 10 32,2 5 30,0 12 22,0 8 14,2 14-92,-2 7-23,0 10-14,0 1 11,1 2-8,-1-2-24,0-7-32,0-5-25,0-5-25,0-7-13,0-4-12,0-8-15,0-6-31,0-8-56,0-1-74,2-8-163,-2-29-512,1 23 0,-1-7 0</inkml:trace>
  <inkml:trace contextRef="#ctx0" brushRef="#br0" timeOffset="452429.9211">24568 10642 678,'-3'0'112,"0"0"26,-1 0 35,1 1 34,2-1 33,1 0 25,0 4 19,0-3 16,0 1 10,0-2-67,0 0-24,0 0-24,0 0-25,1 0-28,7 0-29,8 0-20,13 0-14,7-3-13,13-1-12,5-2-8,0-1-9,0-4-5,-9 6-9,-5-1-8,-11 3-10,-12 2-12,-4 1-9,-10 0-14,0 0-14,0 0-27,-3 0-41,0 0-57,0 0-84,3-3-110,8-1-271,-9 4 0,-2 2 0,-2 0 0</inkml:trace>
  <inkml:trace contextRef="#ctx0" brushRef="#br0" timeOffset="452839.0901">24608 10861 951,'0'6'151,"0"0"35,1 1 43,-1 2 42,0-6 28,0-2 12,2-1 5,4 0 4,8-1 3,8-1-108,13-3-37,8 0-30,0-4-44,6-1-42,0 2-29,-3 1-11,-2 0-7,-7 4-6,-4 2-7,-8 1-9,-6 0-12,-4 0-12,-7-3-8,-4 3-12,-1 0-16,-3 0-22,0 0-28,0 0-36,2 0-53,-1 0-58,2-5-87,-3-3-199,0 6 0,3-1 0,-3-1 0</inkml:trace>
  <inkml:trace contextRef="#ctx0" brushRef="#br0" timeOffset="454463.4621">25723 10399 292,'0'-1'29,"0"1"14,-3-1 14,0 1 19,3 0 25,-3 0 24,3 0 22,0 0 20,-3 0 17,3 0 3,0 0 3,0-2-6,0 1-4,0-2-3,0-3-15,3-2-15,3-2-7,5-2-9,4 0-8,6-5-15,4 5-6,2-3-3,-2 5-6,-1 6-10,-2 0-4,-2 8-7,-2 3-11,0 7-6,0 6-7,-3 7-4,-3 6-4,-4 3 0,-3 3 1,-8 1 0,-5 2-1,-8 0-3,-9 1 0,-5 0 1,-5-6-2,0-3 2,5-8 3,9-6 13,2-10 10,10-4-4,4-3-1,4-8-2,1-4-3,0-6-4,0-6 0,4-1-6,4-2-5,8 2-18,3 4-15,3 4-3,5 4-4,-1 5 0,1 3 2,-2 4-4,1 1-5,0 6-6,-5 1-13,-2 3-21,-4-1-27,-1 7-39,-4-7-46,-1 0-63,3-4-139,7-5-366,-5-2 0,3-2 0,3-5 0</inkml:trace>
  <inkml:trace contextRef="#ctx0" brushRef="#br0" timeOffset="455108.0642">26313 10429 1292,'0'-2'60,"0"2"18,0 0 37,0 3 34,0 4 17,0 10 13,0 2 7,3 10 5,0 1 5,3 0-50,4-5 7,-2-1-8,1-9-17,0-2-18,3-7-12,0-3-6,6-4-4,2-4-4,7-4-5,0-5-7,0-4-7,-1-5-11,-7-2-26,-5-2-26,-5-1-16,-2 3-6,-5 4-5,-1 4-6,-1 6 0,0 7 0,0 4 0,0 4 6,0 7 10,0 9 18,3 5 18,2 11 8,3 7 10,3 8 23,5-1 19,3 4 8,-2 0 12,-1-3 7,-4-1 6,-7-2 4,-3-1 7,-7-7 8,-9-1-7,-7-6-12,-4-2-17,-10-7-7,-3-4-12,-2-7-9,-2-8-14,2-3-10,4-5-23,-1-4-27,9-3-24,4-2-32,5-1-37,10 1-55,3 3-71,4 0-165,2-8-509,0 9 0,2-2 0,2-2 0</inkml:trace>
  <inkml:trace contextRef="#ctx0" brushRef="#br0" timeOffset="458211.5959">26933 10461 125,'0'0'29,"0"0"10,0-2 16,0 2 14,0 0 14,-3 0 18,3 0 18,-3 0 17,3 0 18,0 0-9,-3 0 3,3 0-3,-3 0-7,3 0 2,-2 0 8,2 0-5,0 0-10,0 0-8,0 0-9,0 0-5,0 0-3,0 0-4,0 0-3,0 0-12,0 0-13,0 0-8,0 0-2,0 0-2,0 0 2,0 0-1,0 0-1,0 0-1,0 0-3,0 0 4,0 0 1,5 0 2,1 0 4,15 0 13,11 0 8,13-1 5,15-3 3,11-3-2,-2-3 4,-6-1-6,-7 0-9,-14 4-8,-15 0-13,-10 3-16,-8 2-17,-6-1-13,-3 3-5,0 0 2,0-1-4,0 1-2,0 0 0,0 0-3,0 0-4,0 0-22,0 0-36,0 0-32,0 0-50,0 0-26,0 0-63,0 0-118,4-5-401,-2 4 0,-2 0 0,7 0 0</inkml:trace>
  <inkml:trace contextRef="#ctx0" brushRef="#br0" timeOffset="459149.3037">28206 9983 641,'0'-1'114,"3"-3"33,-3 1 21,0 0 5,0 2 2,-3 1 7,-3 0 16,-6 0 8,-9 4 9,-8 1-60,-4 2-39,-3 3-31,-3-1-18,6-1-2,8-1 1,9 0-7,6-3-14,2-1-8,7-2-8,1 3-7,0-6-10,0 4-3,0-2-3,-2 0-1,2 0-3,0 3 1,-3 4-1,0 0 2,0 5 1,-3-2 2,2 4 6,-5 0 5,1 3 9,-1 3 9,-3-4 0,0 5 2,1-6-1,1-1-2,4-5-1,3-1 0,3-4-2,0-1 6,0-2 5,8 0-4,3-1 2,6 0 2,9 0 3,5-1 2,-4 1 1,-3 1-1,-4 2 0,-2 4-11,-3 3-13,-1 5-4,-1 3-4,-1 3-4,-7 2 0,-1-1-1,-2 0 3,-5 0 2,-5 1 11,-4-2 10,-6 0 7,-7-2 5,-9-1 3,-2-3 0,-4-1 0,1-1-3,4-5-5,6-4-2,8 0-11,6-4-27,5 0-37,2-4-43,8 0-73,-3-4-118,9-9-136,5-4-301,5 3 0,7-5 0</inkml:trace>
  <inkml:trace contextRef="#ctx0" brushRef="#br0" timeOffset="459601.9839">28336 10176 1271,'0'0'125,"0"0"43,0 0 40,0 2 21,2-4 5,1 2 3,-1 0 1,4 0 5,6 0 6,8-2-76,5 2-36,4 0-40,2 0-36,-2 4-20,-6 3-2,-7 4-1,-5 9 3,-5 5-1,-3 2-2,-6 4-4,-6 0-3,-5-1 4,-7 1 0,-9-2 0,-3-5 1,-5 1-1,2-7-4,2-1-4,6-5-1,7-6-4,4-1-16,4-3-39,6-4-64,5-3-131,2-12-180,2 2-290,7-7 0,13-9 0,5-1 0</inkml:trace>
  <inkml:trace contextRef="#ctx0" brushRef="#br0" timeOffset="459918.0813">28778 10136 1221,'-11'8'91,"-8"5"37,-4 6 21,-2 8 18,7 1 13,3 3 10,7-1 4,4 2 4,4-1 3,0-1-64,1 0-25,5-2-35,6-5-18,6-2-19,8-7-14,7-3-26,6-5-62,8-5-121,2-8-126,0 2-214,-3-5 0,-7-3 0,-7-2 0</inkml:trace>
  <inkml:trace contextRef="#ctx0" brushRef="#br0" timeOffset="460667.163">29111 10190 933,'0'0'93,"0"0"35,0-2 36,-2 4 25,0 1 22,2 7 17,-1 3 11,1 6 6,0 3 6,3 1-77,2-1-3,1-1-27,2-6-28,3-2-13,0-4-14,5-4-10,3-4-8,6-2-5,5-4-4,0-6-4,-1 0-10,-2-6-7,-5-3-9,-6-3-13,-3 2-11,-7-1-6,-1 3-4,-2 3-5,-3 6-2,0 4 1,0 4 1,0 2 0,0 8 3,0 2 7,3 9 4,1 10 4,8 8 13,0 4 18,11 5 13,-1 2 7,5 5 6,-4-4 6,1 4 7,-6-2 7,-9-5 9,-4-1 1,-7-2-4,-4-7-1,-6-6 10,-8-5 1,-11-3 5,-13-3 7,-4-9 3,-8-1 2,-5-6 13,2-2 27,0-1 9,5-1-2,9-3-6,9 1-14,7-2-7,11 2-8,8-3-14,3 2-12,3 2-35,4 1-52,0 0-72,0 1-44,0 0-47,0 0-36,0 0-79,-1 0-52,-4 0-76,1 0-122,2-2-194,-12 5-176,-5 0 0,-8-3 0</inkml:trace>
  <inkml:trace contextRef="#ctx0" brushRef="#br0" timeOffset="462765.7511">24847 12180 1576,'0'5'109,"0"-5"14,-2 2 17,2 2 5,-2-4 8,2 0 11,0 0 14,0 2 15,2-2 13,-2 0-77,0 3-8,0-3-6,0 0-5,0 1 8,2 3 12,1-4 1,5 3-8,3 0-12,6-2-8,7 0-7,6-1-12,5 0-6,1 0-9,-2-1-15,-9 1-22,-3 0-23,-6-1-25,-9 1-29,1 0-19,-7-2-22,1 2-23,-2 0-25,0 0-35,0 0-48,0 0-70,1-1-78,-1-2-63,0 3-108,-1 0 0,-1-3 0</inkml:trace>
  <inkml:trace contextRef="#ctx0" brushRef="#br0" timeOffset="463139.2924">24832 12410 1239,'-6'8'158,"0"3"40,3-2 32,-1 0 21,2-6 25,4 0 26,-1-3 22,8 0 8,0 0 4,6 0-104,3 0-48,2-3-42,1 0-31,2 2-21,-1-7-27,4 1-33,2 0-45,-6 1-41,-3 2-53,-4 2-61,-6 0-93,0 1-152,-6-1-279,0 2 0,0-1 0</inkml:trace>
  <inkml:trace contextRef="#ctx0" brushRef="#br0" timeOffset="476331.2864">25782 12008 566,'0'-1'56,"0"1"22,0-2 15,0 2 16,0-1 9,0 1 6,0 0 8,0 0 9,0 0 9,0-1-23,-3 1-5,3 0-4,0 0 2,0 0 3,0 0 5,0-2 5,0 2-2,0 0-2,0-1-1,0 1-5,0 0-6,0 0-12,0-2-16,0 2-17,0 0-11,0 0-8,-2 2-1,1 3-2,1 3-5,0 5-4,0 4 1,0 6 2,0 1 2,0 0 8,0 5 11,0 0 10,0 0 7,0-2 7,-2 0 0,1-3 1,1 0-2,-2-5 2,2-1 11,5-1-4,1-3-9,7-5-8,4-3-11,4-2-10,1-1-2,2-1-5,-1-4-8,0-1-10,2-1-11,-1-2-6,-1-3-8,3-5-5,-4-1-1,2-1-3,0 2-5,-7-1-6,-2 1-4,-6 3-2,-6-1-5,-3 0-4,0 1-9,0-3-3,0 0-4,0 2-4,0 4-10,0 1-10,0 2-4,0 4-1,0-2-1,0 3-3,0 0 8,0 0 2,0-1 4,0 1 2,0-7 13,0 2 15,0-4 7,0-1 8,0-1 2,0 2 7,3-2 4,-3 1 4,0 0-1,3 2 2,0 1 3,-3 0-1,0 2 4,0 0-3,0 1 4,3 1 0,-3 2-7,0 1-5,0 0-5,0 0 1,0 0 0,0 1 2,0 4-1,0 5 2,0 7-2,0 2 3,4 8 6,1 4 11,0 0 8,1 8 1,-2-2 4,1 1 7,-4-1 9,6 1 5,-3 0 4,-1 4 3,-2-4-1,4 1-3,-4 3 4,1-5 0,-1 1-2,-1-4-3,0 1-7,-1-6-1,-2-2 0,0-2-3,-2-4 2,-3-5 3,3-2 0,-1-3 3,-2-2 0,0-1 2,-2-4 2,-1 2 1,-5-1 0,1 0 5,-8-3 3,-1 1 6,3-2-5,-6 0-5,0-1 2,0 0-5,0 0-3,-2-1-7,-1 1-4,2 0-8,2-1-6,3-2-9,5 2-2,5 0 0,4-2-1,3 1-3,3 2-1,0 0-2,1-2 0,1 4 2,1-4-2,0 2-1,0 0 0,0 0 0,0 0-6,0 0 1,0 0-2,0 0-5,0 0-9,0 0-26,0 0-30,0 0-42,0 0-71,0 0-80,1 0-149,16-13-588,-7 8 0,4-11 0,8-5 0</inkml:trace>
  <inkml:trace contextRef="#ctx0" brushRef="#br0" timeOffset="477328.7209">26665 11715 708,'0'0'109,"0"0"32,0 0 37,2-1 19,-2 1 9,0 0 5,-2 0 11,1 0 14,-4 2 11,-2 4-62,-1 2-15,-4 4-16,0 1-28,1 5-6,-5 3 8,2 3 9,-2 4 8,-2 5 3,6 4-3,-2 8-6,5 7-9,3 3-8,3 3-2,0-2-8,3-1-9,3-3-12,0-6-15,3-1-14,2-7-4,1-1-6,1-7-3,2-1-7,-1-6-5,1-4-2,-2-5-3,-1-3-3,-1-3-1,-2-4 0,-2-1 6,-1-3 6,-3 3 8,0-3 11,0 0 4,0 0 3,0 0-5,0 0 2,0 0 1,0 0-8,3 0-5,-3 0-12,0 0-14,0 0-12,0 0-12,0 0-14,0 0-13,0 0-23,0 0-33,0 0-49,0 0-85,0 0-49,0 0-78,0-3-147,17-8-375,-18 7 0,-1-4 0,-2-3 0</inkml:trace>
  <inkml:trace contextRef="#ctx0" brushRef="#br0" timeOffset="478995.6258">25652 9869 508,'0'-1'60,"0"1"24,0-3 22,0 2 14,0-1 15,0 0 12,0-2 16,4-1 11,2-2 15,2 0-37,6 2-3,1-2-16,3 0-10,0-1-6,2 1-8,1 0-6,-5 1-12,1 3-8,-1 1-9,-5 2-5,4 0 0,-6 0-3,2 4-8,2 3-4,-4 3-3,0 2-4,5 1 5,-1 0 1,2-5 2,5 2-1,4-3-4,2 0-4,2-5-2,2-2-2,3 0-4,-4 0-1,0-2-6,-4 0-5,-2-4-7,-5 0-3,-3 0-7,-8-6-1,2 5 0,-4-2-3,0 0 0,0-2-3,0 2 0,-2-3 0,3 2 0,-1 2-2,-1-3 1,2 5-1,-3-2-1,-2 6-3,1-1-2,-2 3 3,1 0-2,1 0 1,-2 0 0,0 0 0,3 0 1,-3 0-1,3 0 0,0 0-5,3 0-23,-3 0-44,3 0-60,0 0-106,2-3-123,-5 3-222,-2 0 0,2 0 0,2 2 0</inkml:trace>
  <inkml:trace contextRef="#ctx0" brushRef="#br0" timeOffset="490920.9075">25710 9946 300,'0'-4'39,"0"-1"12,0 0 12,1-1 14,-1-1 22,0 3 22,3 0 16,0-1 16,3-1 11,0-1-13,-1 0 7,1 0 0,1 2-5,1-4-4,1 4-12,1-3-5,5 0 1,-3 0 0,4-1 1,-3-3-1,2 1-4,0 0-3,-6 3 3,-1 0-4,-1 5-7,-4-2-14,0 5-15,3-2-8,8 0-8,1-1-9,6 1-6,4-2-5,1 0-5,0 0 2,-4 1-1,-1 2-2,-6 0-5,2 1 1,-5 0-5,0 1-1,0 2-2,0 2 1,1 1 1,6 3 6,2 0 12,4 0 9,5-4 11,3 1 0,-4-4 2,-3-1 1,-5-2-3,0 1-4,-3-2-5,-1-1-11,3-1-13,0-4-10,-2-2-10,3-5-3,2-2-7,-4-1-4,-2 3-1,-5-2 2,-2 1-3,-5 7 1,-2 1-1,-3 1-1,1 4 1,-1 0-3,0 3-3,0 0-6,0 0-6,0 0-9,0 0 2,0 0-1,0 0 0,0 0 1,0 3 1,0 1-1,0-1 7,0 5 4,0-4 7,0 1 4,0 0-6,0 1-1,0-2 0,0-2-1,-3 3-1,2-1 4,-4-1-4,-2-1 2,-4 4 0,-2-2 3,-8 4 4,-8 2 1,-7 4 0,-7 0 0,-6 1-1,-2 0 0,-4 1 0,6-2 2,1 0 0,7-3 3,4-4-4,10 0 0,1-3 0,8-3 0,4-1 0,3 0 1,2 0 0,-1 0 0,3 0-1,-2 0-5,-2 0 2,-2-1 1,-1 1 0,-1-3-2,-1 2-2,-1-4 0,5-2 0,-1 0-2,2 2 0,3-4 1,1 1 3,0 0 0,-1 0 0,5-1 1,-2 4-3,2 1-2,0 4 0,0 0 1,-4-4 0,1 4 1,-3 4-2,0 0-3,-2 1 1,-2 8 1,-4 2 4,2 4 0,-6 8 1,2 1-1,2-1 1,2 2-1,4-5-3,2-6 4,6-4 2,3-7 3,0 0 3,0-6 9,0-1-2,0 0-1,-4-1 2,4-2-2,0-3 4,-2-4-5,2-3-1,0-1-3,0-4-6,0 0-8,0 1 0,2 3 1,5-1-1,2 3 1,4 3 0,4 4 2,1 1-1,2 4 2,3-4-2,-1 0 6,5 1 0,-1-2 2,6-3-3,-2 2 2,4-2-3,-1 4 2,0 1 1,-1 2-1,-4 1 2,1 0-3,-3 0 1,-2 0 0,0 0 4,-5 0-3,-2 0 2,3-1 1,0-1 0,2-1 0,6-1-2,6-1 3,0 0-1,-3 1-2,-5 0-3,-5 3 2,-6-2 1,-3 2 0,-2-3-3,-2 1 0,4-4 4,-2-2-5,1 1 4,-1-3-1,-3 0 1,2-2 0,-3 0-1,-3 4-3,0-3 0,-3 0 1,0 1-2,0 2 0,0 0-6,0 4 0,0 1-8,-3 0-1,-2 3-3,1 1-6,-2 3-21,2 0-41,1 4-40,1 3-52,1 2-70,1-1-102,0-2-158,0 2-243,0-1 0,0 2 0,0-2 0</inkml:trace>
  <inkml:trace contextRef="#ctx0" brushRef="#br0" timeOffset="495779.4202">27020 12012 473,'0'0'103,"0"0"30,0 0 26,0 0 39,0 0 24,0 0 21,0-2 24,0-1 15,0-1 16,0-3-41,0-3-52,3 0-22,2-1-18,5-2-35,6-1-17,1-1-16,7 1-17,-1 1-11,1 0-10,-3 2-2,2 2-4,-5 4-7,1 1-6,-3 3-2,-2 2-2,-1 5-6,0 6-2,-4 5-6,-1 3-4,-1 9-4,-2 4 3,-2-3 0,-3 6 7,-5-1 3,-4 0 2,-3-1 5,-3-3 1,-5-2 6,1-4 2,1-4 2,1-4 3,3-5-1,4-2-6,0-3-6,-2-4-6,4 0-3,2-2-3,-1-1-8,-1 1-4,2-1-1,3 0-2,-3 0-2,6 0 0,-3 0 3,3 0 6,0 0-1,-3 0 2,1 0 6,1 0 6,-1 0 1,1 0 3,1 0 3,0 0-2,-4 0-3,1 0-6,0 0-2,-2 0-2,-1 0-3,3 2-6,-2 0-3,1 4-5,0-2-3,2 3 0,1-1 2,1-3 2,-2-2-1,1 1 3,-1-4 8,2 2 19,0 0 13,0 0 0,0 0 5,0-1 0,0 1-2,0-3-3,2 1 6,4 2-1,4-4-8,1 2-18,6-3-14,3 0 1,4 3-2,8-1-1,0-2-2,4 4 4,1 1-5,-4-2-3,-4 2-1,-8 0 0,0 0 1,-6 0-4,-1 0-2,-1 2 3,-2-1-2,-2 2 1,3-1-1,-2-2-4,-1 0-4,-1 3-12,1-3-13,-6 0-11,-2 0-13,-1 0-18,0 0-17,0 0-32,0 0-34,3 2-39,-3-2-99,0 0-107,6-5-426,-6 5 0,2-4 0</inkml:trace>
  <inkml:trace contextRef="#ctx0" brushRef="#br0" timeOffset="497329.4269">27610 9685 642,'-3'-2'62,"0"1"24,0-2 24,-1 1 28,1 0 31,-2 2 24,2-3 18,2 1 16,1 0 17,-2-2-28,2-2-9,2-1-11,4-1-7,6-6-12,7-3-18,10-1-13,7-1-7,3 1-9,2 3-8,-7 1-13,-5 3-9,-7 5-10,-3 3-16,-3 3-13,-1 4-4,6 7-7,0 5-5,1 2-4,0 6-3,3 1 11,1-5 10,-3-3 7,2-4 13,-4-6 6,3-5-4,-4 0-1,4-5-3,0-5-3,5 1-8,2-6-11,1-4-12,3-2-9,-4-3-15,2 0-10,-4-2-3,-7 3-3,-4 4-4,-7 5-1,-5 2-4,-1 5-1,-4 3 2,2 1-1,3 2 0,-2 2 4,4 1-1,3 1 0,-1 3 4,5-4 2,6 1 7,5-5 1,2 0 0,7 0 0,0-5 2,1-2-4,-6-3 2,-3-2-1,-6-1-3,-9 1-2,-3 0-2,-3 3-3,-3 3-9,-1 0-32,-2 3-71,0 3-38,0 0-72,1 0-118,8 2-560,-6 4 0,-3 1 0,2 5 0</inkml:trace>
  <inkml:trace contextRef="#ctx0" brushRef="#br0" timeOffset="500566.4438">27732 12000 542,'-3'0'72,"0"0"27,0 0 20,0-2 20,0 2 17,2 0 23,-1 0 15,2 0 14,0-1 7,0 1-42,0 0-13,0 0-4,0 0 0,0 0 2,0 0 4,0 0-3,2 0-5,4 0-3,5 0 5,6-1 5,7-1-1,6 1-14,8-3-15,10-1-20,0 1-20,5-1-20,-2-2-9,-6 3-9,-10-1-13,-8-2-14,-9 5-8,-9 0-3,-3 1-7,-6 0 2,0 1-1,0 0 2,0 0 0,0-2 2,0 2 0,0 0-7,0 0-17,0 0-41,0 0-36,0 0-53,0-1-93,0-2-142,0-8-378,0 8 0,0 0 0,0-1 0</inkml:trace>
  <inkml:trace contextRef="#ctx0" brushRef="#br0" timeOffset="501444.2351">28770 11644 812,'0'-1'77,"0"1"16,-1 0 21,-5 0 20,-4 0 18,-3 0 18,-5 0 14,0 1 10,-7 5 8,-1-2-51,1 3-19,-4 0-14,7-2-18,3 2-19,3-3-18,5 1-16,5-1-15,-1-1-9,7-3-4,0 1-3,0-1-1,0 0-1,-2 1 0,2 1 3,0 0 4,0 3 5,0 2 6,0 1 4,-1 6 4,-2-2 3,-5 4 1,-1 0 5,-1 1-2,-1 0-5,3-2 0,2-5-8,2-1-4,4 0-1,0-6-2,0 2-2,0-2 2,0 0-1,4-3 2,2 1 4,7-1 0,3 0 6,5-1 1,3-1-1,6 2-6,2-1-3,-2 2-3,2 3-4,-4 6-5,-2 3-1,-4 4-3,-5 3-7,-4 1-3,-8 0 0,-2 2 1,0 0-1,-3-1 0,-6 1 4,3-1 4,-9 0 5,-5 0 5,-7-3 3,-3 0 2,-4-4 0,-4-3 1,-1-2 0,1-3 0,2-5-5,6 0-12,3-1-23,6-2-49,9-1-75,3-1-102,4-6-106,15-10-340,-12 6 0,9-6 0,4-1 0</inkml:trace>
  <inkml:trace contextRef="#ctx0" brushRef="#br0" timeOffset="501877.5193">28928 11826 1434,'0'0'126,"0"0"24,0-1 14,2-2 18,3-5 11,2 5 7,2-1 9,6-1 12,6 3 12,6 0-87,2 1-28,2 1-21,-4 0-12,-4 5-16,-5 5-10,-6 3-6,-4 3-8,-7 5-11,2 2-9,-3-3-6,-4 4 2,-10-1-2,-1 1 3,-14 0-2,-7-1 0,-6 0-1,-1-1 0,-2-3-3,8-4-2,7-2-2,11-7-13,10-1-49,4-9-79,4-4-131,11-10-460,-1 5 0,11-7 0,16-6 0</inkml:trace>
  <inkml:trace contextRef="#ctx0" brushRef="#br0" timeOffset="502181.7276">29318 11729 1251,'-6'0'115,"-1"0"38,-2 4 30,-5 2 21,-1 6 14,1 5 8,1 7 6,7 2 4,1-1 3,4 3-78,4-2-34,0-2-38,6-1-30,0-2-21,6-6-13,3-2-12,2-3-31,8-6-66,6-3-126,4-11-441,-3 5 0,1-7 0,-4-1 0</inkml:trace>
  <inkml:trace contextRef="#ctx0" brushRef="#br0" timeOffset="502655.5792">29547 11445 911,'0'-3'119,"0"3"10,0-3 6,0 0 19,0 1 25,2 4 21,2 1 19,2 6 19,0 6 13,6 2-87,3 12-5,0 8 6,2 3 8,2 7-5,1 7-11,-1 3-9,-5 0-5,-4 2-3,-7 6-4,-6-1-9,-7 0-7,-4-2-14,-5-1-13,-1-7-7,2-8-15,0-10-8,6-9-13,3-8-12,0-3-6,2-7-4,0-3-6,1-2-1,-1-2-12,0-2-29,-3 2-52,1-2-56,-4-2-90,4 2-167,-6-10-441,-6 10 0,-6-2 0,-7 4 0</inkml:trace>
  <inkml:trace contextRef="#ctx0" brushRef="#br0" timeOffset="504000.0433">21445 12506 710,'-6'1'98,"-3"2"23,1-2 26,0 2 26,6 1 26,0-1 35,2-3 33,0 0 13,0 3 4,0-3-63,0-3-17,4 3-14,0-5-18,6-2-17,7-3-19,7 0-27,6-1-28,2 1-11,7 3-3,-8 6-7,2-1-5,-6 4-11,-4 4-8,-5 6-6,-7 6-7,-2 4-4,-6 3-6,-2 3 5,-5 3-2,-4-2 3,-4 2-1,-3-5 5,-4-2 4,1-3-1,2-8 1,3-1 2,9-5 6,-1-4-2,5-3-2,0 1-3,0-2 0,0 1-7,3 0-3,3 0-2,7 0-2,1-2-5,9 4-6,1 0-4,0 7-2,2 3 2,-2 6-3,-4 5 3,-6 0 1,-1 1-1,-9 1 4,-3-2 2,-2 1 5,-6-7 6,-6 2 6,-5-2 4,-8-4 1,-8-4 4,-5-5 0,-3-1-1,-3-3-4,2-3-4,7-1-6,4-1-14,13-5-21,8-4-44,8 1-66,3 2-113,9 0-180,5-29-381,7 30 0,9-6 0,14-4 0</inkml:trace>
  <inkml:trace contextRef="#ctx0" brushRef="#br0" timeOffset="504478.4138">22069 12530 1067,'0'-3'131,"0"-3"26,0 1 24,2-4 11,3 3 12,6-2 12,2 0 17,9 0 17,3 1 12,6 3-96,-3-1-23,1 5-19,-5 3-20,-3 5-9,-3 5-11,-6 6-13,-1 7-14,-1 0-17,-7 3-10,0 0-5,-3-1-4,-6 1 0,-4-3-2,-4 0 3,-10-3 3,-7 0 3,-6-3 0,1-3 2,-6-5-5,5-3 0,2-4-5,5-3-6,6-4-17,7-3-29,8-1-45,6-6-59,6 1-94,7-8-161,3 2-257,8-2 0,12-4 0,15-3 0</inkml:trace>
  <inkml:trace contextRef="#ctx0" brushRef="#br0" timeOffset="504782.9179">22599 12455 1086,'-9'0'152,"-5"0"38,-6 0 32,-8 5 18,-3 1 18,-4 7 10,-1 9 12,0 4 15,4 2 6,8 2-105,11 1-36,7 1-32,9-2-30,9 0-16,4-1-16,7-3-10,7 2-12,3-7-16,5-6-9,2-4-25,-1-5-58,5-6-130,1-10-587,-4 3 0,-2-11 0</inkml:trace>
  <inkml:trace contextRef="#ctx0" brushRef="#br0" timeOffset="505078.0282">22951 12601 1738,'0'0'160,"0"0"20,0 0 15,0 1 15,0-2 12,5 1 5,4 0 4,4 0 4,14 0 1,8-2-126,9-1-32,4-2-20,4-1-14,-8 0-18,-3-2-27,-10 4-50,-11 1-77,-4 1-136,-6-10-437,-7 9 0,1-3 0,6 0 0</inkml:trace>
  <inkml:trace contextRef="#ctx0" brushRef="#br0" timeOffset="505432.0488">23707 12339 1490,'0'0'70,"0"0"37,0 4 22,0 4 17,0 7 17,0 4 14,-2 8 13,1 0 16,-2 2 9,-8-2-47,5-4-8,5-4-27,-2-6-14,3-3-8,1-4-12,2-3-13,7-2-12,6 0-15,11-2-8,11 0-11,8-4-23,-1-2-53,5 0-93,-3-6-151,-5-6-433,-9 7 0,-5-1 0</inkml:trace>
  <inkml:trace contextRef="#ctx0" brushRef="#br0" timeOffset="505897.6012">24042 12245 1110,'0'-6'94,"0"0"28,0 1 10,0-1 10,0 3 27,0 7 23,0 3 25,0 8 18,0 7 13,3 8-63,0 7-4,4 5-10,0 2 3,-1 2 10,-2-2-11,-2-4-9,-2 1-15,0-7-11,0-3-8,0-7-8,0-2-16,0-4-17,0-5-10,0-3-21,0-7-16,0 3-15,0-6-10,0 2-8,0-2-7,0 0-7,0 0-8,0 0-15,0 1-31,0-1-41,0 3-66,0-1-133,-3-8-539,-2 7 0,-1-1 0,-6-3 0</inkml:trace>
  <inkml:trace contextRef="#ctx0" brushRef="#br0" timeOffset="520392.0544">28808 2725 464,'0'-5'81,"0"-2"16,0-2 16,0-3 18,-3 5 11,2-1 12,-3 3 17,3 3 7,-1-1 0,1 1-62,-1 2-21,-2 0-10,-2 0-14,-3 2-16,-2 3-10,-5 3-5,-2 4-13,1 5-2,-2 6 2,0 2 5,3 2 2,2 7 5,-2 0 4,2 4 2,-2 2 2,2 2-3,-2-2-2,8 1-5,5-1 0,0-5 1,3 1 1,6-5-3,0-6-1,2-3 4,8-1 3,1-6 0,4-1 0,-2 3 2,-3 0 2,-1 1-2,-2 5-3,-5 1-7,-1 4-3,2 4-10,-7 0-6,-1 5-3,1 0 0,-2-2 0,0 1-5,0 0 0,-2 0 1,1-4 0,-4 0-2,2 0 1,-3-1 0,2-5-1,4 1-3,0-1 2,0 0-2,0 1 0,0-2 0,-3 3-2,-2 2 1,-1 2-1,-1 1 0,-2 2 0,4 0 0,-1-1-2,3 1 0,2-2 1,-1-1 0,1-5 1,1-1 0,0 1 1,3-1 0,6-1 1,2 3 1,8 0 2,3 1 0,2-3 1,-1 1-3,-5-1 0,1-2 0,-5 1 2,-2 3 1,-4 3 0,-4 4 3,-2 8 1,-1 6 2,-4 9-1,-4 4 5,0 1-1,-3 0 1,1-5-3,0-5-2,2-8 0,2-10-3,4-6-5,1-11-1,0-7-16,0-5-77,3-3-121,11-14-448,-6 2 0,1-6 0,8-11 0</inkml:trace>
  <inkml:trace contextRef="#ctx0" brushRef="#br0" timeOffset="522467.9466">29762 3045 121,'-3'0'22,"0"0"7,0 0 11,-1 0 11,1 0 12,-1 0 6,3 0 5,-4 0 9,-3 0 19,0 0 3,0 0 14,2 0 12,-1 0 5,7 0 4,0 0 7,0 0 5,0 0 3,0 0-2,0 0-14,7-5-9,6 0-9,6-2-7,8-3-5,9-4-10,-1 2-14,0 2-6,-2 1-5,-5 1-8,-4 5-4,-5 1-11,-5 2-9,-3 2-6,1 0-9,-3 6-6,-3 0 0,2 8-4,-4 4 1,-3 2 1,-2 0 1,-3 2 4,-1-2-1,-7-1-2,-3-1 0,-2 2-1,-7-2-1,2 0-2,-1 1-3,4-2 0,-1 1-3,6-5-3,4-3-1,4-2 0,3-4-4,3-2 2,0-1 2,0-1 0,0-2 5,0 0 1,0 0 4,0 0 1,0 0 2,0 0-3,0 0 2,0 0-2,6 0 0,6-4-2,3 1-4,5 2-1,4 0-4,-3-1-2,4 4-3,-2 2 4,-2 4-4,0 6 1,0 1-2,-5 8 1,-5 2-1,-5-1 1,-4 5 4,-5-2 4,-9 1 3,-8 2 1,-7-3 3,-9-1 1,-5 3 1,-1-9 1,1-1 1,2-5 0,8-8-3,2-2-4,8-4-3,9-4-8,3-4-22,6-4-66,5-5-149,20-17-470,-7 7 0,6-5 0,8-5 0</inkml:trace>
  <inkml:trace contextRef="#ctx0" brushRef="#br0" timeOffset="522900.8084">30382 3134 950,'-3'-3'104,"3"-1"21,-3 2 18,3-5 17,9 2 19,5 0 16,10-7 15,9 3 13,9 1 3,0 1-63,-3 6-37,-8 7-16,-11 8-16,-7 5-13,-8 6-15,-5 11-15,-10-1-9,-5 5-8,-14-2 1,-7-1-1,-12-3 1,-1-4-4,3-2-2,4-7-1,9-4 0,12-6 0,6-8-10,9-2-13,6-5-34,0-6-86,6-5-95,18-9-100,14-10-267,5-4 0,13-1 0,7-3 0</inkml:trace>
  <inkml:trace contextRef="#ctx0" brushRef="#br0" timeOffset="523161.2832">30816 3030 1018,'-2'0'80,"-4"1"21,-5 5 33,-13 7 21,-4 4 15,-13 10 12,5 6 8,2 3 5,10 1 0,11-3-51,7-2-23,3-4-17,9-3-28,8-5-19,10-4-11,12-4-15,14-6-15,8-3-79,13-8-155,-9-6-328,-2 3 0,-3-3 0,-7-9 0</inkml:trace>
  <inkml:trace contextRef="#ctx0" brushRef="#br0" timeOffset="523372.4064">31248 3173 1120,'1'0'52,"6"0"4,4 0 8,11 0 4,9 0 0,11-2-3,6 0-47,3-8-320,-6 7 0,-13-1 0,-13 1 0</inkml:trace>
  <inkml:trace contextRef="#ctx0" brushRef="#br0" timeOffset="523599.6182">31281 3288 912,'-2'4'65,"2"2"11,-1 0 14,1-1 6,5-1 2,8-1 2,7-3-1,12 1 1,10-1-3,8 0-61,1-3-103,20-4-273,-14 4 0,-7-7 0,7-4 0</inkml:trace>
  <inkml:trace contextRef="#ctx0" brushRef="#br0" timeOffset="524121.7157">32412 2691 1280,'-15'-5'74,"-3"3"29,-6-2 26,-6 8 22,3 8 19,-5 13 21,-1 9 17,-5 11 14,-2 10 10,2 2-46,5 1-17,5 2-24,10-5-21,7-2-16,8-3-14,9-7-16,12-5-9,9-8-11,11-3-7,10-9-2,5-6-3,-1-5-3,-6-6-1,-8 2-3,-11-10-2,-7 0-3,-8-2-4,-9-2-1,-1-8-3,-4 1-5,-11-1-4,-4 0-2,-5 0-4,-10 6-4,-1 4-6,-2 2-4,2 6-14,1 2-28,2 3-91,5 3-131,-1-5-497,2 12 0,-4 1 0,2-1 0</inkml:trace>
  <inkml:trace contextRef="#ctx0" brushRef="#br0" timeOffset="530109.9165">24940 14263 1229,'0'0'80,"-4"0"23,1 0 31,-1 0 27,-1 0 24,-1 0 21,1 0 14,2 0 13,3 0 12,0 0-61,0 0-2,0 0-17,0 0-23,0 0-19,0 0-16,0 0-10,0 0 0,8 0 0,10-1-6,8-1-2,11 0-6,9-1-5,0 1-7,1-1-5,-1 1-10,-6 0-9,-3 0-12,0-1-14,-12 0-8,-4-1-7,-6 3-6,-8 1-2,-4-3-8,-3 3-10,0 0-9,0-1-6,0-2-21,0 3-22,0 3-28,0-6-43,0 3-76,0-2-105,0-6-106,-6-1-198,2 6 0,-5 1 0</inkml:trace>
  <inkml:trace contextRef="#ctx0" brushRef="#br0" timeOffset="530533.5436">24992 14439 763,'-6'4'102,"0"3"35,-2 1 51,5 0 34,0-2 26,3-3 24,3-2 23,-3 1 10,3-1 7,3-2-60,10 2-29,7-1-33,6-1-50,4 1-33,6-2-26,2 1-22,-2-4-23,2 3-10,-4 0-12,-4-1-12,-9 1-24,-4 2-18,-10 0-16,-4 0-21,-3 0-37,-1 0-54,-2 0-56,2-2-64,8-2-309,-8 3 0,1-1 0</inkml:trace>
  <inkml:trace contextRef="#ctx0" brushRef="#br0" timeOffset="533933.6774">26113 13970 339,'0'-4'61,"0"1"18,0 0 20,0 0 15,0-2 19,0 5 20,0 0 18,0 0 20,0 0 12,0 0-36,0 0-14,0 0-13,0 0-17,0 0-3,0 0-7,0 0-12,0 0-11,0 5-8,0 1-2,0 3-1,0 6 1,2 2 2,-1 2 1,5 2-12,0 4-8,3-1-7,0 1-8,1-4-9,0 2-10,-3-7-7,-2-2-1,3-2 1,-3-5 6,4-4 9,2-3-1,4 0 1,-1-6-1,3-2 1,4-7 1,-1-4 1,1-3-5,0-3-6,-3-3-9,-3 1-13,-3 1 0,-4 2 0,-1 2 0,-7 5 0,2 4-2,-2 8-7,0 0 0,0 3 3,0 2-1,0 4 4,0 5 0,0 7 0,1 6 3,1 9 2,-1 4 5,4 6 7,0 6 2,-2 2 1,1-2 8,0 2 9,-1-4 7,0-1 7,-3-3 4,0-3 0,-3-2 3,-5-8 5,0-2-1,-4-5 4,-5-4-3,-1-3-13,-4-5-5,-7 0-9,-4-4-7,-5-5-4,-1 3-3,5-6-10,2-1-2,5 0-11,13-2-21,1 1-38,8 1-61,5-1-84,0 0-99,21-3-514,-7-1 0,7-2 0,8-3 0</inkml:trace>
  <inkml:trace contextRef="#ctx0" brushRef="#br0" timeOffset="534671.8575">27139 13712 768,'0'-5'101,"0"2"20,3-2 10,-3 1 14,-6 1 22,0 4 27,-4 4 23,-4 6 27,-1 5 17,0 9-72,0 8-17,5 4-17,3 9-11,4 0-12,3 7-23,0 0-27,3 0-25,4-5-28,3-1-31,5-9-41,7-8-62,1-7-83,10-13-155,-5-2-204,3-7 0,3-9 0,1-5 0</inkml:trace>
  <inkml:trace contextRef="#ctx0" brushRef="#br0" timeOffset="535231.2602">27473 13877 965,'0'-4'133,"0"-3"25,0 1 12,2-3 16,4-3 19,6 1 12,3-1 12,9 1 8,1 2 3,4 1-89,-5 3-37,-3 3-23,-4 2-13,-2 6-11,-5 3-18,-1 5-14,-1 7-10,-3 7-5,-4 3-4,-2-1 0,-4 2 3,-6 0 4,-6-2 5,-5-1 0,-3-3 4,1-4 2,1-6 5,8-3 3,5-6 5,2-2-3,5-4-4,1-1-2,1-3-4,1-2-4,0-2-5,3-1-2,2 1-2,8-3-4,5 4-5,5-2 0,4 8-2,4 0-3,2-2-3,1 4 1,3 2-2,-3 0-24,-3 0-46,-1 3-88,2-5-129,-5-6-414,-5 4 0,2 0 0,-3-3 0</inkml:trace>
  <inkml:trace contextRef="#ctx0" brushRef="#br0" timeOffset="535485.8633">28030 13912 1451,'0'0'185,"0"0"29,0-1 22,0 1 10,3-3 4,1 3 0,7-2 1,7 0 2,12-2-1,9 1-137,2 0-78,6-1-109,0-1-173,-4-14-439,-4 12 0,0-1 0,9-9 0</inkml:trace>
  <inkml:trace contextRef="#ctx0" brushRef="#br0" timeOffset="535955.1015">28737 13617 1416,'-12'-3'135,"0"-2"27,-9 5 19,-7 0 12,-1 3 7,1 7 5,5 7 3,0 2 2,13 1 2,2 3-105,7-3-25,1-2-24,4-4-13,4 0-10,-1-2-3,5-1-4,5-3-5,-2 2 1,1-3-3,1 3-2,1-1-5,-2 4-3,0-1-3,-4 3-4,-5 1-1,-1-1-3,-6 2 3,-6-1 0,-1 3-1,-11-4 3,-6 2-1,-6 0 3,-4-2-3,1-4 2,6-6-3,5-4-3,5 1-65,10-9-127,14-1-491,-2-5 0,11-4 0,7-8 0</inkml:trace>
  <inkml:trace contextRef="#ctx0" brushRef="#br0" timeOffset="536283.5663">28873 13723 1287,'6'-2'84,"-3"-3"33,7 3 27,1 0 24,4-3 23,0 4 13,6 1 8,4 0 5,3 3 2,-4 4-56,-3 5-22,-5 4-32,-8 6-25,-5 3-24,-3 1-22,-6 1-11,-6 0-7,-8-1-3,-7-1-3,-6-4-4,-2-2-2,1-6-11,8-4-18,7-6-68,11-4-128,16-13-423,-2 4 0,13-6 0,11-7 0</inkml:trace>
  <inkml:trace contextRef="#ctx0" brushRef="#br0" timeOffset="536532.7141">29228 13646 1045,'-6'0'102,"-6"3"21,-2 3 25,-4 5 14,6 1 11,0 11 8,6 3 7,3-1 4,5 2 0,2-3-76,3 1-24,1-4-18,4-4-24,8-4-24,-2-9-66,6-2-86,12-8-413,-7-2 0,1-5 0,3-6 0</inkml:trace>
  <inkml:trace contextRef="#ctx0" brushRef="#br0" timeOffset="536893.0682">29341 13333 1096,'0'-4'138,"1"1"13,-1 3 14,0-5 17,3 2 12,3 7 15,7 4 7,1 6 7,3 7 3,4 13-102,0 7-30,-6 10-2,5 3 0,-8 3-5,0-1 0,-9-1-6,-6-2-1,-9-2-4,-5 0-3,-4-7-3,-3-4-1,3-6-12,4-11-15,10-5-30,2-5-77,1-6-142,24-8-525,-17 2 0,3-2 0,1-1 0</inkml:trace>
  <inkml:trace contextRef="#ctx0" brushRef="#br0" timeOffset="537443.6303">29579 14417 1176,'-20'3'97,"-9"3"29,-14 1 25,-7 1 15,-7-2 13,-11 2 28,-15 3 34,-13 1 26,-24 3 26,-17 0-46,-15 3-5,-11 4-12,-10 3-17,-3 2-8,6 6-12,9-2-25,15 2-33,17-3-23,26 0-24,15-4-22,14-7-14,9-3-16,6 2-6,7-2-4,4-4-1,9-1-2,5-2-2,7 1-2,6-5 0,6 0-6,3-2-4,3-1-3,5 1-2,2-2 0,1-1-4,1 0-4,0 0-29,1 3-39,-1 1-64,3 0-100,6-2-113,14-7-502,7 10 0,6-5 0,9 0 0</inkml:trace>
  <inkml:trace contextRef="#ctx0" brushRef="#br0" timeOffset="537975.9925">27389 15179 1726,'0'1'132,"0"2"48,0 1 19,0-3 11,0-1 4,3 0 7,0-5 7,7-1 7,6-2 7,6-4-82,5 0-39,3 3-45,2-1-20,1 6-12,-4 2-2,-4 4-4,-1 5-5,-10 5-8,-5 8-3,-5 3-6,-6 9-2,-12 4 1,-7 3 3,-6 3 3,-8-2 2,-1-5 3,4-2 5,8-11 13,9-5 18,5-7 10,5-6-2,4-6-2,1-4-1,1-7-2,4-2-5,8-2-6,4-4-8,9 3-12,5 4-27,5 4-21,0 2-14,3 7-26,2-2-40,3 3-38,-2 0-93,4 0-155,-2-8-438,-5 5 0,-1-1 0</inkml:trace>
  <inkml:trace contextRef="#ctx0" brushRef="#br0" timeOffset="538220.6685">28010 15209 1747,'-1'-2'115,"1"-4"23,0-1 12,0 0 9,6 2 3,5 0 2,8 0 1,10 2-1,8-3-7,6 0-121,3-1-121,2-5-180,-12 3-296,1 0 0,-3 1 0,-4-4 0</inkml:trace>
  <inkml:trace contextRef="#ctx0" brushRef="#br0" timeOffset="538701.5983">28719 14872 1658,'-15'3'122,"-10"-3"18,-12 7 14,-3 5 5,2-2 6,5 9 0,5-1 0,8 0 5,5-1 5,3 2-95,9-2-14,0 0-12,3-4-7,6 3-4,4-5-4,1-1 3,10-2 1,6-1-6,3-1-2,2 2-4,-1 1-9,-4 3-8,-7 4-4,-8 0-3,-6 3 2,-3 2-3,-6-2 2,-6 2 0,-4-1 1,-6-2 4,-9-2 1,-5-2 2,0-4 1,-2-4-1,4-4-2,5-2-7,9-4-34,7-4-98,7-4-139,18-12-408,-3 3 0,9-4 0,9-4 0</inkml:trace>
  <inkml:trace contextRef="#ctx0" brushRef="#br0" timeOffset="539065.7877">28838 14936 1185,'2'0'128,"2"-3"16,2 3 29,6-3 18,2-3 18,7 2 19,4 0 14,7 0 12,-2 2 6,6 1-102,-6 4-20,-3 3-18,-6 6-28,-4 3-17,-5 6-14,-6 3-17,-6 1-12,-5 2-6,-12 4-4,-9-2-2,-7 5-1,-8-5 1,-1-3 1,5-4-1,5-7-2,8-7-18,10-6-72,10-3-143,22-16-507,-2 1 0,11-5 0,8-8 0</inkml:trace>
  <inkml:trace contextRef="#ctx0" brushRef="#br0" timeOffset="539317.0054">29246 14839 1474,'-3'0'125,"-9"2"29,-4 9 18,-6 6 18,1 4 10,2 12 7,7 2 5,7 5 0,2-4 4,6-1-80,2-7-44,5 0-26,2-8-20,8-7-34,1-6-68,6-4-110,5-10-164,-7-2-262,-1-3 0,-9-3 0,-7-5 0</inkml:trace>
  <inkml:trace contextRef="#ctx0" brushRef="#br0" timeOffset="540498.1646">21982 14345 1304,'0'-2'107,"0"-3"42,0 0 40,0-2 25,0 1 19,0 2 11,0 1 12,0-5 10,0 4 6,3-3-67,3-1-27,12-2-37,9-1-32,13-4-23,11 3-15,3-2-13,-6 2-11,-5 8-10,-11 4-6,-10 4-8,-8 9-3,-8 2-2,-3 5-4,-1 7-2,-7 0-1,-10 1 2,-7-3 6,-7 1 2,-6-2 2,4-2 1,5-6 0,8-2-1,9-5-2,6-4 5,3-4 8,0-1-1,3 2-5,0-2-3,3-2-2,8 2-1,-1 0-2,7 0-2,2 3 1,4 3-5,3 3-11,-1 5-5,-4 2 4,-7 3 2,-10 0-1,-4 3 4,-9-3 0,-8 3-1,-8-1 1,-3-1 0,-16-3 4,5 0 1,-2-7-2,1-3 0,5-5 0,6 0-5,9-4-13,3-3-56,9-3-85,2-5-128,11-6-166,9-7-334,8-1 0,11-5 0,12-1 0</inkml:trace>
  <inkml:trace contextRef="#ctx0" brushRef="#br0" timeOffset="540877.1463">22447 14300 1074,'0'0'108,"4"0"50,3 0 32,-3 0 19,4-3 12,4 3 13,1-3 17,11-1 18,6 0 11,5 2-60,4-2-39,-2 4-48,-9 4-30,-2 4-18,-9 5-11,-6 7-11,-5 6-14,-3 3-19,0 3-7,-9-1-3,-6 2 4,-6-1 0,-8-1 1,-6-3-1,-2-6-1,1-3-1,3-5-1,10-6-3,5-5-34,3-3-72,9-5-141,18-12-535,-13 2 0,10-11 0,9-8 0</inkml:trace>
  <inkml:trace contextRef="#ctx0" brushRef="#br0" timeOffset="541158.9318">22883 14284 1640,'-9'3'104,"-2"2"24,-8 7 19,-5 4 18,0 7 14,0 6 9,3 4 8,6 1 3,10-1 1,2-3-65,3-3-33,10-6-24,6-1-17,7-6-21,14-5-35,13-2-62,12-3-130,10-16-477,-6 4 0,-1-6 0,-5-3 0</inkml:trace>
  <inkml:trace contextRef="#ctx0" brushRef="#br0" timeOffset="541385.3877">23269 14342 1504,'0'-2'182,"0"2"36,0 0 23,1-2 8,2-1 1,8 2 2,1 0 2,12 1 1,8-1 1,6-2-147,6-1-54,0-3-84,3 0-149,5-7-545,-16 7 0,-9-1 0,-3-4 0</inkml:trace>
  <inkml:trace contextRef="#ctx0" brushRef="#br0" timeOffset="541705.4553">23849 14096 1576,'0'0'90,"0"4"27,0 3 21,-3 6 9,-2 6 5,0 6 4,-1 3 5,3 1 0,2-5 3,1 1-52,1-3-26,5-5-22,7 0-19,4-6-8,9-3-3,4-5-9,5-1-38,-2-4-89,9-4-132,-3-13-349,-3 7 0,-3-7 0,-6-1 0</inkml:trace>
  <inkml:trace contextRef="#ctx0" brushRef="#br0" timeOffset="541993.2714">24164 14061 1059,'-3'-4'158,"2"-3"32,-2 4 13,-1-3 8,1 3 19,3 5 17,-1 5 14,1 8 11,1 7 9,1 13-113,-1 8-38,3 7-28,-1 1-8,0 0-8,-2-3-17,1-5-16,-2-2-15,0-7-11,0-2-33,1-8-103,13-5-250,-10-2-322,2-5 0,6-3 0</inkml:trace>
  <inkml:trace contextRef="#ctx0" brushRef="#br0" timeOffset="542455.4227">24531 14774 714,'-15'6'101,"-6"5"26,-10 2 30,-13 1 30,0 0 31,-14-1 34,-10 0 31,-16-2 26,-17 0 26,-20-1-52,-18 4 1,-15 0-16,-10 4-18,-8 2-17,5 3-26,7-1-28,11-1-26,21 2-23,20 0-24,15-4-25,17 0-22,11 0-9,8-3-12,7-3-12,6 1-6,8-3-4,9-2-7,3-2-5,15-2-17,0-4-46,8 2-65,1-3-89,1 0-102,13-3-178,-4 2-279,4-1 0,2 1 0,-1-2 0</inkml:trace>
  <inkml:trace contextRef="#ctx0" brushRef="#br0" timeOffset="543264.5126">22364 15558 1446,'0'0'110,"-1"0"33,1 0 26,0 0 19,0-3 16,0-1 17,0-2 16,3-5 14,3-1 9,3 1-71,7-3-33,7 3-31,4 1-26,2 2-19,3 3-17,0 3-15,-4 6-17,-3 4-14,-5 6-8,-7 3-4,-5 9-2,-5 3 1,-2 3 0,-5 4 5,-10 3 5,1-4 2,-7-1 6,-7-2 5,5-7 7,3-7 10,6-4 12,4-5 1,3-6 2,3-6-3,0-2-4,1-7-4,1-2-5,2-4-7,2-1-10,8 1-9,5 4-11,7 6-6,7 1-4,6 5-2,3 2-32,5 0-32,2 0-63,4 0-127,8-1-188,-9 1-297,-5 0 0,-1-3 0</inkml:trace>
  <inkml:trace contextRef="#ctx0" brushRef="#br0" timeOffset="543492.6249">23066 15603 2519,'0'-2'140,"0"-1"9,1 0 3,5-1 3,2-1 1,10-2 2,10 0 0,12-2-4,4 3-27,5-3-178,-1 1-146,4-3-527,-15 5 0,-9 2 0</inkml:trace>
  <inkml:trace contextRef="#ctx0" brushRef="#br0" timeOffset="544221.9702">23954 15247 1597,'-10'0'113,"0"0"11,-4 0 13,-5 0 6,-5 0 3,-7 3 3,3 2 2,-2 1 0,4 2 2,7 0-97,7-2-15,6-2-12,0-1-11,6-2-4,0 2-7,-2-2 6,4 2 1,-2 2 7,-3 1 5,0 5 5,-3 5 3,0-1 0,-5 3 0,8-3-2,-1 1 2,2-5-6,2-3-4,0-2-1,0-2 4,0-3 3,0-1 9,2 3 5,2-3 3,3 0 5,3 0 2,2 0 0,3 0 1,-2 0-4,2 0-12,2 0-8,2 4-11,4 0-7,0-1-2,2 4-5,-2 3-2,-1-1 0,-8 7-2,-5 0 0,-5 0 3,-4 3 0,-7 3 6,-2-1 8,-9 2 8,-3-1 12,-11-4 8,-3 2 8,-6 0 3,-3-8 1,3 0-2,5-7-4,9-2-45,12-3-80,7-7-177,14-12-567,-3 3 0,10-5 0,11-2 0</inkml:trace>
  <inkml:trace contextRef="#ctx0" brushRef="#br0" timeOffset="544588.0968">24207 15344 1750,'7'-3'123,"0"0"27,4 1 23,4-1 16,0 2 11,1 1 7,1 2 3,0 2 2,-1 3 1,1 6-91,-2 4-31,3 3-26,-6 4-22,-2 2-17,-4 5-9,-6-2-4,-9 4-4,-10-1-1,-10-2-1,-7-1-1,-12-6 0,1-3 3,-2-8-4,6-6-1,9-3-18,11-7-86,14-10-134,24-11-468,2 1 0,14-11 0</inkml:trace>
  <inkml:trace contextRef="#ctx0" brushRef="#br0" timeOffset="544859.5903">24579 15298 1756,'-24'6'130,"-4"3"31,-5 8 22,-4 4 15,12 4 11,4 1 8,10 2 6,5 0 2,2-2 2,4-2-95,6 0-35,4-4-34,3-4-46,9-5-99,8-4-160,6-18-460,-1 8 0,2-1 0,4-2 0</inkml:trace>
  <inkml:trace contextRef="#ctx0" brushRef="#br0" timeOffset="545683.3575">25804 16506 1811,'-1'0'133,"-1"5"24,-1-3 20,0 3 18,3-3 13,0-2 15,0 0 22,3 2 10,8-2 7,5 0-83,14 1-36,8-1-22,5-3-20,5 3-18,-3 0-14,-6-2-23,-8 0-54,-5 4-45,-8-2-61,-5 2-80,-5-2-103,4-4-148,-9 3-214,1 2 0,-1-2 0,-6-1 0</inkml:trace>
  <inkml:trace contextRef="#ctx0" brushRef="#br0" timeOffset="545953.0596">25949 16687 1745,'-2'1'78,"2"2"29,0 1 45,0 0 13,5 1 4,4-5 2,7 2 0,8-2 0,8 0-1,4-2-59,8 2-53,1 0-109,8-7-195,-4-13-348,-1 13 0,-4-2 0,1-1 0</inkml:trace>
  <inkml:trace contextRef="#ctx0" brushRef="#br0" timeOffset="546909.1593">27049 16250 1302,'0'-2'173,"0"2"20,0 0 7,0-1 4,0 1 8,0 0 19,0 1 14,0 5 11,0 5 6,0 5-120,0 5-44,0 6-18,0 0-7,0 3-4,3-2-5,0-4-20,2-1-12,2-5-7,-1-3 1,5-6 1,3-6-1,0-3 2,7-2 0,5-7 0,1-4 4,0-3 0,3-7 1,-4-4-3,-4-2-7,-2-2-3,-7-2-4,-3 0-1,0 2 2,-4 0-2,-3 9-6,0 4-4,-3 9-2,3 3-1,-3 5-1,3 3 0,4 6 5,-1 8 5,-1 5 2,4 12 4,-3 9 6,1 7 15,-2 3 9,3 6 4,-2 2 3,1 0 3,-1 3 2,-3-2 3,-1-3 3,-2-1 6,-2-3 5,-2-3-6,-4-3 7,1-9 17,-4-5 28,-4-7 53,-2-7 42,-2-9 20,-6-7 24,-4-1-5,-6-4-4,-7-5-3,-6-2-20,-4 2-19,-3-2-77,2 2-130,5 3-123,12 0-82,8 3-146,14 0-160,6-2-209,4 2-415,3-1 0,-4-2 0,-6-1 0</inkml:trace>
  <inkml:trace contextRef="#ctx0" brushRef="#br0" timeOffset="548381.9871">22880 16691 669,'0'-1'100,"0"-1"26,0 1 25,0 1 27,0 0 20,0 0 21,0 0 23,0 0 14,0 0 11,0-2-62,0 0-10,0-1-9,0-3-12,0 0-20,0-3-12,0 3-19,0 1-20,0 1-12,0 1-11,5 3-11,1-5-15,7-2-15,4 0-12,13-4-5,0-3-2,5 0-3,-5 0-3,-6 2 1,-9 7-1,-1-2-2,-7 4-1,4 2 1,-4 2-2,2-2-4,2 1-3,-1 0-1,-1 0-2,-1 0-1,1 3 2,-2 0 1,-3 4 1,-3 1 3,-1 3 3,3 4 3,-6 4 3,2 1 1,-6-3 4,1 2 5,-2 0 1,-2-4 3,-2-4 0,-1 1-4,2-3 0,-2-1-1,2 0-4,4-5 3,4 1-4,-2-1-4,4-3-2,1 2-7,0-2-4,0 1-3,0-1-3,0 0 1,1 0-1,4 0 0,-1 0 0,7 0-1,2 0 2,2 0 0,3 0 3,-1 4 2,2 2-1,-2 0-1,-2 7-2,-3 1 0,-1 1 4,-7 2 0,-2-1 0,-2 1 2,-2 3 3,-1-3 7,-2-2 8,-8 3 6,1-4 6,-9 0 9,-1-3 4,-1-3 5,-6-1 4,-4-5 3,7-2-4,-2 0-5,4-2-7,5-3-7,3 1-12,6-2-28,2-2-52,5 2-70,3 1-126,6-2-175,-1 2-423,8-4 0,3-2 0,11-3 0</inkml:trace>
  <inkml:trace contextRef="#ctx0" brushRef="#br0" timeOffset="549005.8636">23475 16581 835,'0'0'121,"0"0"44,0 0 45,0 0 35,0 0 18,0 0 13,0 0 7,3-2 5,1 1 3,1-1-85,4-1-26,3 0-40,2 2-45,-1 1-33,2 0-17,-1 1-9,-1 5-5,2 4-4,0 3-2,-3 8-7,-2 3-1,1 0-5,-5 0 1,-2 0 2,-3-2-1,-2 2 3,-7-4 1,-4 1 4,0-1 0,-10-3 1,-1-3 1,-4 1 2,-7-6 1,0-1-3,0-5-2,3-2-6,1-1-7,13-1-22,4-2-38,9 0-79,2-5-124,21-10-489,-9 7 0,8-6 0</inkml:trace>
  <inkml:trace contextRef="#ctx0" brushRef="#br0" timeOffset="549885.8807">23836 16532 194,'0'-2'62,"0"0"20,0 1 23,0 1 22,0 0 16,0 0 12,0 0 11,0 0 6,0 0 11,-3 0-31,-3 1-12,0 1-7,0 3-9,-3-2-4,1 1-1,2 3 4,-4-1 4,-1 1 5,2 1 0,-1 3 1,4-1-1,-2 2-11,2 0-10,3 2-13,-4-2-8,4 1-10,0 3-9,1 1-2,2 0-4,0 1-4,0 1-10,2 2 0,-2-6-4,0 2 1,0-5-4,3-2-6,3-3-2,-2-1-9,4-3-4,4 0-2,1-1-2,0-2 0,1 0-1,-1 0-6,-4 0 0,-1 0-6,-1 0-2,-3 0-2,-1 0 0,3 0-2,6 0-1,0 0-1,6 0 0,-1 0 0,-2 0-8,-5 0 4,-2 0-5,-8 0 0,3 0-3,-3 0-10,4 0-20,-4 0-39,3 0-43,0 0-52,0 0-71,5-7-139,-5 0-222,0 4 0,-1-2 0,2 1 0</inkml:trace>
  <inkml:trace contextRef="#ctx0" brushRef="#br0" timeOffset="551092.5994">24262 16670 264,'-3'0'78,"3"0"33,-3 0 23,0 0 18,0 0 19,0 0 26,0 0 27,-3 0 16,2 0 11,0 0-37,1 0-14,0 0-21,0 0-17,3 0-11,0 0-13,-1 0-16,-2 0-14,-2 0-6,1 0-6,1 0-7,1 0-5,1 0 6,1 0 18,1 0 12,-1 0 2,0 0 3,4 0-11,4 0-4,4 0-4,9 0-4,8 0-8,6 0-18,4-4-24,4 1-17,-2-1-7,-2-1-15,-4 0-5,-11 1-5,-8 3-8,-7 1-4,-5 0-2,-4 0-2,1 0-3,1 0-7,-2 0-7,1 0-6,-1 0-20,0 0-45,0 0-47,3 0-55,4-3-107,7-2-452,-6 2 0,7 1 0,-5 0 0</inkml:trace>
  <inkml:trace contextRef="#ctx0" brushRef="#br0" timeOffset="551463.0843">24869 16448 1314,'0'0'65,"0"0"16,0 2 25,0 5 27,0 2 22,0 9 20,0 4 10,-2 4 8,0 1 4,2-2-53,-1-1 0,1-3-8,0-6-16,0-3-12,1-6-12,1-2-19,6 0-10,5-4-7,5 0-4,12 0-6,6-2-11,0-3-28,1 1-75,0-2-110,-1-6-147,-12-10-309,-6 13 0,-7 0 0,-1-1 0</inkml:trace>
  <inkml:trace contextRef="#ctx0" brushRef="#br0" timeOffset="551846.8866">25124 16436 952,'-1'-5'123,"1"2"34,0-5 29,0 4 10,0 2 1,0 2 12,0-2 19,0 6 21,0 4 19,0 9-69,0 9-23,0 13-22,0 7-24,0 4-6,0 2 5,0 2-7,0-7-17,0-5-21,0-2-18,0-11-19,0-6-12,0-7-11,0-4-3,0-8-4,0-3-5,0 1-11,0-2-28,1 0-65,-1 0-86,3 0-134,-3-9-408,2 4 0,-1 3 0,2-2 0</inkml:trace>
  <inkml:trace contextRef="#ctx0" brushRef="#br0" timeOffset="552729.8228">25425 17048 919,'0'2'98,"0"0"22,0 2 37,0 0 26,0-2 12,-6 3 13,-1-2 18,-5-1 13,-2 3 15,-3-3-54,-7 1-16,-3 1-8,-3 1-25,-9-2-11,-4 2 6,-6-1 4,-5 1-4,-9-2 0,-8 2-4,-5-1-4,-6 3-11,-5-3-5,1 2-9,-3-3-8,-1 3-14,-2-3-7,5 4-7,1-1-4,5 1-8,9 1-5,4 1-3,6 0-7,8 1-3,6 0-4,7 1-3,5-3-10,6 2-6,6-3-6,-3-2-5,5 0-2,0-2 0,-2 2-2,2-5-1,3 4-2,-1-4 1,-1 0 0,-2 0-1,8 0-1,-1 0 3,2 0-2,-1 0-1,7 0-1,-4 0 2,-1 0 2,2 0-6,-1 2 3,-3-2-2,4 0 1,-2 0-3,-1 2-1,1 1 1,4-3 2,0 1-3,3 1 0,-2 0 2,2-2-1,-1 2-1,-2-2 0,-2 3 1,2-3 3,5 0-5,-3 2 2,4-2 0,1 0-3,2 0 0,0-2-8,0 2-20,2 0-33,-2 2-59,0-2-80,0 2-40,6-1-129,8-4-169,1 3-281,3-2 0,5 2 0,-4-3 0</inkml:trace>
  <inkml:trace contextRef="#ctx0" brushRef="#br0" timeOffset="553907.3956">23352 17661 494,'-2'0'92,"2"0"26,-1 0 24,-1 0 19,2 0 23,0 1 16,0-1 12,0 0 12,0 0 11,0 0-53,0 0-20,0-1-14,0 0-13,0-2-6,0-2-15,0-2-10,0 0-8,0 0-6,2-4-2,-1 5-6,2-4-6,2 5-6,2-3-5,-2 2-11,1-2-6,3 1-4,3 0-4,-2 0-5,7 0-7,-2 2-2,1 0-4,1-2-6,2 4-4,-2 1-2,4 1-1,-1 1-1,-5 0-1,4 0 0,-3 0 0,-2 3-1,-3 4 1,-1 2 2,-4 4 2,-1 6 1,-4 5 2,-1 3 6,-1-2 5,-2 8 3,-6-1 2,-1 2 0,-6-5 8,-2 0 4,-1-6 3,4-3 9,-2-5-1,2-1 3,4-6-1,1-4 2,-1-1-1,5-1 0,-4-4-8,6 0-4,-3 1-5,3-2-9,2-2-7,1-2-5,1-2-8,1-2-4,-1 0-2,3 0 2,3 1 0,2-4-2,2 2-1,0 1-2,0 2 3,0 2-1,1 3 4,1 3-4,0-2 0,3 3-4,3 0 0,-1 0 1,2 0 0,2 0 0,-1 0-1,4 0 1,-3 0 2,0 0-3,0 3 1,0-3 2,0 4-3,-2-3-1,-1 4 2,-5-1-5,-3-1-5,-3-1-18,-1 0-34,-5 3-30,2-5-40,3 3-78,5-3-124,-2-12-479,3 9 0,0-4 0,3 0 0</inkml:trace>
  <inkml:trace contextRef="#ctx0" brushRef="#br0" timeOffset="554282.9094">24172 17611 1825,'0'0'119,"0"0"22,0 0 23,0 0 13,0 0 12,0 0 9,1 0 6,5 0 5,3 0 3,0 0-96,8-2-20,-1 0-20,4-1-23,1 0-14,0-3-9,3 2-11,-4 0-6,-2 2-8,-5 0-11,-7 2-15,0 0-19,1 0-36,0 0-57,-3 0-69,5-3-73,1-2-351,-6 4 0,0 0 0,4-2 0</inkml:trace>
  <inkml:trace contextRef="#ctx0" brushRef="#br0" timeOffset="555192.1584">24910 17379 1279,'-4'0'64,"1"0"31,-6 0 43,0 0 30,-7 3 28,-3 3 24,-2 0 18,0 1 13,3-4 7,-3 4-46,6-5-14,6 0-29,1 1-45,2-2-27,6 2-29,-3-2-23,-1 1-18,4-2-14,-3 2-7,3-2 0,0 1-2,0-1-4,0 0 0,0 2 0,0 0 1,0-1 0,0 3 1,0 1 2,0 4 1,-3 1 0,-3 3 5,-3 3 1,-8-3 6,4 3-1,-4-1 0,5-4 2,4 0-2,4-4-1,1-2 0,3 0 2,0-1 0,0-1-2,2 0-2,-1 0 3,5-1-3,0-2 1,6 0 1,0 0 0,3 0-3,-1 0-2,1 2-3,-3 0-1,3 1 1,0 3-4,0 0-1,0 3 0,-3-1-1,-1 4-2,-4-1 1,-2 0 3,-4 0 0,-1 0 0,0 0 2,0 2-1,-6-1 6,-1-1 3,-4 2 8,-5-1 4,-3-2 6,-1-2-1,0 3-1,-1-8 4,0 1-5,-2-2 2,10-2-4,-2 0-6,4-2-27,3 2-35,4 0-59,1-1-137,7-7-189,-2-1-315,4 5 0,3-7 0,11-3 0</inkml:trace>
  <inkml:trace contextRef="#ctx0" brushRef="#br0" timeOffset="555650.869">25034 17509 1502,'-2'-2'138,"1"-2"28,-3 0 31,2 2 17,1-5 7,1 5 1,0 0 3,3-3 4,2 1 8,3 1-102,4 2-21,6-1-22,4 0-28,1 2-15,1 2-6,-4 1 0,-5 4-2,-2 5-5,-7 0-5,-2 7-8,-4 2-8,0-1-6,0 2-1,-4 3 0,-5-1 0,-4 1-1,-4 0 1,-10-2 1,2 0-1,-1-3 0,2-6 2,6-4 0,1-5-1,5-3-14,6-4-47,1-6-105,3-7-172,9-16-390,5 3 0,12-6 0,9-3 0</inkml:trace>
  <inkml:trace contextRef="#ctx0" brushRef="#br0" timeOffset="555918.6794">25294 17408 2089,'-3'0'136,"-4"0"30,-8 0 19,-5 3 13,1 4 5,-7 5 4,3 6 0,7 1 2,5 4 3,4 0-101,6 3-35,1-4-29,5 3-17,1-2-17,2-1-8,3-4-15,3 0-27,-3-6-51,5-5-94,3-4-143,-3-12-365,1 5 0,2-3 0,1 0 0</inkml:trace>
  <inkml:trace contextRef="#ctx0" brushRef="#br0" timeOffset="558916.1305">28232 16199 382,'0'-3'90,"0"2"24,0-3 20,0 4 9,0 0 4,0 0 7,0 0 16,0 0 26,0 0 16,0 0-53,0 0-11,0 0-10,0 0-11,0 0-6,0 0 10,0 0 13,0 3-8,0 1-17,0 4-6,0 2 1,-2 5 0,-2 5-8,-2 3 0,-5 8 2,1 7-10,-3 2-18,0 5-4,4 4-3,4 2 2,2 4-9,1-1-9,2 4-6,2-1-2,3 0-2,1 0 7,6 1-1,1 3 2,4-1-2,4-2-6,-1 2-4,0 0 2,-3 0 1,-1-1-5,-3 1-2,-7-1-7,-1 0 1,-4 1-3,1 1 4,-5 4 5,-2-2 7,-1-1 2,-2 0-2,1-7 0,3-2 1,2-5-2,2-3-1,5-6-5,-1-2-6,5-5-8,-1-3-13,2-1-4,0-3-1,-5-3-1,-2 3 0,0-4-1,-6 1 0,-3-2-2,-1-5 0,-2-1-1,-1-3-11,4-4-41,-1-4-90,4 1-100,2-11-147,1-17-531,0 5 0,1-13 0,-1-11 0</inkml:trace>
  <inkml:trace contextRef="#ctx0" brushRef="#br0" timeOffset="559961.9312">28974 16211 568,'2'-3'109,"0"1"25,1 0 23,-1-1 28,-2 3 18,0 0 11,0 0 6,0 0 12,-4 0 26,-4 0-61,-3-2-9,-7 2-11,-2-3-13,-2 3-17,1-1-12,3 0-2,0 1 0,2 2-9,3 4-24,1 3-16,2 5-18,4 3-4,3 7 0,3 0-3,0 5 4,0 5 1,0 3 4,1 6 2,1 4 0,-1 0 0,4 2 0,-1-1-7,-1-6-12,0-2-6,-1-6-10,-2-6-9,0-5-11,1-8-2,-1-6-1,0-1 4,0-5 9,0-3-2,0 1 2,0-3 0,0-5 0,0-3 0,0-7-1,0-4-2,-1-4-2,-3-4-5,3 3-8,-2 2 0,3 3 4,-2 7 1,2 5-1,0 2 4,5 0 3,4 1-3,7 2 3,9-3 0,8 0-7,7-1 1,-2 1-10,1 0-15,-10 0-38,-5 1-63,-5 2-46,-11 1-46,-2 1-62,-3 0-76,7-4-474,-10 1 0,3 1 0,0-3 0</inkml:trace>
  <inkml:trace contextRef="#ctx0" brushRef="#br0" timeOffset="560336.1731">29026 15998 1096,'0'0'151,"0"0"34,0 0 32,0 0 15,0-3 17,2 3 9,1 0 4,4 0 1,7 0 3,2 0-109,1-2-41,1 0-34,-1 0-35,-1-1-36,-4 3-64,2-5-103,2-3-164,-5-2-292,1 4 0,2-1 0,2-1 0</inkml:trace>
  <inkml:trace contextRef="#ctx0" brushRef="#br0" timeOffset="560638.3714">29351 15806 1044,'0'-2'138,"0"2"7,3-2 6,-3 2 31,0 0 24,0 2 24,0 10 14,0 5 15,0 6 7,2 9-100,-2 5-32,1-2-7,1 3-6,-2-7-32,3 1-22,-1-8-34,1-2-93,4-5-160,-4-11-444,0 4 0,0-3 0,5-6 0</inkml:trace>
  <inkml:trace contextRef="#ctx0" brushRef="#br0" timeOffset="561034.4909">29598 16312 1652,'0'0'146,"0"0"28,0 0 19,0 0 8,-3 0 6,-6 1 10,-1 1 9,-4 5 12,-2 0 6,0 8-107,0 2-30,-1 9-21,1 2-13,2 5-6,2 5-7,6 0-6,5 3-11,4-5-8,7 0-7,8-7-4,5 0-6,8-8-14,1-6-32,4-3-52,-3-7-96,2-5-148,-5-14-401,-1 8 0,-2-3 0,-5-4 0</inkml:trace>
  <inkml:trace contextRef="#ctx0" brushRef="#br0" timeOffset="561274.9956">29797 16490 1119,'0'-4'162,"-2"0"25,2 2 17,-3-2 10,3 2 12,5 2 8,2 0 4,2 3 2,8 7 2,1 1-113,8 6-47,1 0-22,0 0-21,-5-1-21,-2-5-38,-5-3-79,-3-2-147,-4-13-359,0 7 0,0-2 0,-2-1 0</inkml:trace>
  <inkml:trace contextRef="#ctx0" brushRef="#br0" timeOffset="561559.5613">29968 16336 1070,'-1'0'101,"-1"0"40,-1 4 26,-3 5 20,-3 3 16,-3 9 8,-3 6 5,-1 5 2,-7 3 1,2 2-74,0 2-27,2-7-42,6-1-47,6-5-59,2-5-83,5-7-97,3-8-339,-1-1 0,4-5 0,1 0 0</inkml:trace>
  <inkml:trace contextRef="#ctx0" brushRef="#br0" timeOffset="562044.2766">30060 16144 888,'0'-4'172,"0"0"25,0 4 10,0-3 9,0 1 4,0 2 10,0 0 21,0 0 14,3 0 10,-1 2-107,7 1-46,1 2-17,1 6-10,4 4-1,0 6-1,1 6-2,0 5-15,3 7-13,-3 4-6,-5 3-6,-6 2 2,-2 1 2,-8-1 1,-4-3 0,-6-3-2,0-4-4,-3-4-4,1-5 0,2-6-3,5-6-7,4-5-9,1-6-15,4-2-43,1-4-68,0 2-122,7-8-174,-2-6-349,2 3 0,8 0 0,7-8 0</inkml:trace>
  <inkml:trace contextRef="#ctx0" brushRef="#br0" timeOffset="562499.7007">30618 16334 1050,'0'0'80,"0"0"16,-1 0 20,1 0 14,-2 0 11,2 0 8,0 0 13,0 0 21,0 0 38,0 0-36,0 0 7,0 0-1,0 2-8,2 1-6,1-1-6,3 1-4,6-2-8,12-1-20,9 0-39,9 0-32,2-1-19,0 0-15,-5-2-19,-11 0-23,-8 2-21,-8-1-28,-6 2-41,-3-2-44,-2 4-78,-1-4-109,11-4-326,-11 6 0,-3-1 0</inkml:trace>
  <inkml:trace contextRef="#ctx0" brushRef="#br0" timeOffset="562782.6755">30645 16520 1736,'0'2'85,"0"0"38,2 2 25,-1 0 9,4-1 4,4-1 1,3-2 2,5 0 2,4 0 0,0 0-40,8-4-47,-1-1-43,1 1-63,-4 0-81,-1-5-114,5-3-368,-14 11 0,-2-3 0,1 1 0</inkml:trace>
  <inkml:trace contextRef="#ctx0" brushRef="#br0" timeOffset="563908.434">31080 16173 462,'-3'0'100,"2"0"32,-1 0 22,1 0 28,2 0 36,-1 0 27,0 0 15,0 0 3,0 0 2,5 0-52,4-3-36,7 0-25,7-2-16,6-2-18,1 0-33,-2 3-26,0 1-12,0 2-3,-2 1-2,1 1-5,-2 5-3,-5 2-9,-2 2-4,-9 4-8,-6 3-1,-4 2-1,-7 2 0,-3-1 1,-8 3 1,-5-4-2,0-1-1,6-3 0,1-3 2,11-6 3,3-1 9,3-3 1,0-2 1,3 0-3,0 0 0,5 0 1,5 0 0,-1 0-2,3 0-1,-1 0-5,-2 5-10,1-1-3,2 4-2,-1 4-2,1 3-1,-6 0 1,-1 1 0,-5 0 3,-2 0 0,-1 1 2,-4-3 0,-6-2 4,-1 0 1,-8-3 1,-5 0 1,-1-5-1,-1-2 0,3 0-2,4-2-4,1-2-18,7 2-34,4-1-56,5-2-87,1-3-166,1-11-283,0 11 0,4 0 0,2-2 0</inkml:trace>
  <inkml:trace contextRef="#ctx0" brushRef="#br0" timeOffset="564242.9334">31600 16188 1400,'0'-1'96,"0"1"2,0 0 33,0 0 23,4 0 15,2 4 9,6 4 1,0 4 4,6 4 1,-1 5-90,4 2-6,7 3-2,-1-1-33,7 2-26,-6-1-31,-1-3-40,-7-5-58,-2-5-71,-6-8-120,-2-3-207,-5 0 0,1-4 0,-3 2 0</inkml:trace>
  <inkml:trace contextRef="#ctx0" brushRef="#br0" timeOffset="564553.9119">31899 16144 821,'0'0'83,"0"3"20,0 5 23,-2 6 20,-4 7 15,-7 8 6,-8 8 3,-9 7 0,-6 1 1,0 0-48,-1-2-35,6-2-22,5-11-35,10-4-61,7-7-37,6-9-65,12-7-103,3-3-157,4 0 0,4-3 0,11-4 0</inkml:trace>
  <inkml:trace contextRef="#ctx0" brushRef="#br0" timeOffset="564896.1332">32122 16240 1562,'0'0'74,"0"0"27,0 0 40,0 0 33,0 0 15,1 0 17,4 0 7,5 0 2,7 0 2,13 0-41,5-3-32,2 3-26,-2 0-42,-5-3-42,-12 2-35,-3-1-68,-7 1-95,-4-4-84,2-1-115,-3 2-196,0 0 0,-2 4 0</inkml:trace>
  <inkml:trace contextRef="#ctx0" brushRef="#br0" timeOffset="565260.0469">32537 16099 1348,'0'0'80,"0"0"48,-3 2 26,0 1 17,-3 8 13,0 2 9,0 7 4,-3 5 2,0 1-1,3 0-64,0-3-10,1-2-41,4-4-21,1-5-13,0-2-4,6-2-8,5-2-1,5-5-1,9 1 1,9-2-3,-1 0-7,3-3-35,-1 0-94,-2-4-121,-5-12-419,-2 9 0,-5 0 0,-2-4 0</inkml:trace>
  <inkml:trace contextRef="#ctx0" brushRef="#br0" timeOffset="565590.9677">32843 15995 960,'0'-4'135,"-2"-1"46,2 2 16,0-3 2,0 3 25,0 3 26,0 6 13,0 5 8,0 7 5,0 11-97,0 8-34,0 8-41,0 2-16,0 4 0,-3 2-24,0-1-28,0-2-13,-3-3-7,3-6-7,2-7-18,1-6-58,0-6-118,22-11-504,-17 2 0,4-8 0,4-3 0</inkml:trace>
  <inkml:trace contextRef="#ctx0" brushRef="#br0" timeOffset="566127.065">33079 16676 1041,'-9'4'106,"-5"3"36,-5 0 33,-4 1 26,-10-2 20,0 2 23,-8-5 19,-8 2 21,-9 0 19,-14-1-69,-13 0-5,-12 0-24,-10 0-24,-10 2-20,-5 3-19,-2-1-19,-3 3-17,9 1-21,5-3-17,7 0-13,14 2-14,15-4-8,5 1-4,17-2-5,12 0 1,8 1-4,13-4-2,11-2-2,2 2-4,6-3-5,3 0-1,0 1-5,0 3-6,0-1-1,0 0-8,0 1-10,0-1-12,0-1-25,0 0-36,0-2-54,3 3-129,6-3-549,-4 0 0,1 0 0,7 0 0</inkml:trace>
  <inkml:trace contextRef="#ctx0" brushRef="#br0" timeOffset="567231.8725">31306 17154 674,'0'0'100,"-3"0"27,0 0 32,3 0 30,0 0 18,0 0 12,0-2 12,0-1 11,3 0 15,7-3-64,6-3-16,2 1-22,6 1-29,2-1-29,-2 0-17,-5 5-11,1 2-12,-4 2-10,-1 6-14,0 6-8,-4 4-9,-5 6 1,-2 6 0,-4 0 4,-7 0 4,-4 2 5,-5-4 8,-2 1 4,-5-8 2,-2 2 3,3-7 8,1-3 14,8-3 25,4-4 5,4-3-1,4-2-6,1-7-6,0 1-4,0-5-5,4-3-4,1-1-8,8 1-18,-1 2-33,8 3-8,-3 1-5,2 4 0,2 1-1,-1 3-2,4 1 1,4 2-1,1 4-8,3 0-33,-1 3-35,-1-3-29,2 1-78,-2-5-112,15-5-502,-22 2 0,-1 0 0</inkml:trace>
  <inkml:trace contextRef="#ctx0" brushRef="#br0" timeOffset="567491.2082">31875 17244 1638,'0'0'160,"0"0"24,0-3 26,0 3 14,0-3 4,3 0 1,2 0 1,8 3 1,5-3 0,6 1-123,6-1-51,0-1-69,5-1-129,0-1-197,-5 2-309,-3-1 0,0 0 0,-5-1 0</inkml:trace>
  <inkml:trace contextRef="#ctx0" brushRef="#br0" timeOffset="568374.9106">32522 16978 1151,'0'0'114,"0"0"22,-3 0 25,-6 0 23,-2 0 22,-8 0 16,0 1 11,-3 1 5,1 0 5,2 0-82,3 3-26,3-3-21,7-2-22,3 0-17,2 4-20,1-4-17,-2 0-9,0 1-6,-1 6-2,-1-5-2,-2 2-5,3 2-1,0 0-5,3 0-4,-3-1 0,3 0 2,0 0-1,0 2 2,0-1 4,-3 3 1,0 3 7,-3 5 5,-6 0 5,0 1 5,0-1 0,0-1-2,4-5 2,5-1 0,0-7-3,3 2 2,0-4 3,3-1-2,-3 2-1,3-1-5,0-1-2,2 3 2,5 1-2,2-1-1,2-2-3,4 2-3,0-2-7,0 1-5,-2 1-2,0-1-1,-3 4-1,-1 2 2,-3 0 0,-3 4 0,-3 1 2,-3 3 1,0-2 1,-3 2 2,-1 1 4,-5-2 3,-5-2 3,-4 1 2,-3-2 3,-2-2-1,-2-3 3,-4-1-1,2-4 3,-1 0-5,5-2-4,3-4-15,9 2-43,3-1-73,5-2-109,4-3-149,4-9-417,7 7 0,6-2 0,12-4 0</inkml:trace>
  <inkml:trace contextRef="#ctx0" brushRef="#br0" timeOffset="568712.8833">32686 17048 1985,'0'0'157,"0"0"7,0 0 4,0 0 23,3 0 15,0 0 11,3 2 5,2 4 2,8 0 1,2 9-137,8 2-18,1 0-5,6 3-2,-1-2-26,2-1-13,-11 0-12,-2-2-8,-10-3-6,-4-2-22,-3-3-49,-1 1-77,0-4-95,5-2-118,5-4-290,-3 1 0,-1-2 0</inkml:trace>
  <inkml:trace contextRef="#ctx0" brushRef="#br0" timeOffset="569090.1272">32939 16937 1893,'0'0'101,"0"2"29,-6 3 20,-9 4 16,-3 3 14,-8 8 4,-5 8 1,-3 2 0,4 1 2,2 3-76,5-2-29,8-3-44,3 0-60,9-8-102,6-6-183,-3-5-320,2-3 0,1-7 0,4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531.16821" units="1/cm"/>
          <inkml:channelProperty channel="Y" name="resolution" value="2391.75171" units="1/cm"/>
          <inkml:channelProperty channel="F" name="resolution" value="0" units="1/dev"/>
        </inkml:channelProperties>
      </inkml:inkSource>
      <inkml:timestamp xml:id="ts0" timeString="2025-01-24T03:22:56.2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2528 1641 1384,'0'0'75,"0"0"21,0 0 12,0 0 5,0 0 2,0 0 6,0 0 13,3 3 16,4 9 21,-1 12-44,5 13 0,2 16-7,-1 12 0,1 12 1,-3 6 6,0 3-2,-2-3-5,1-5-16,-3-11-16,0-13-12,-3-8-17,0-17-12,-1-6-13,-1-9-6,1-5-3,-2-4-6,0-2-21,0-3-38,0 0-51,-2-3-107,2-8-171,-3 0-277,3-1 0,0-5 0,0 0 0</inkml:trace>
  <inkml:trace contextRef="#ctx0" brushRef="#br0" timeOffset="832.6052">3255 1763 981,'-5'-3'83,"-4"-1"7,-3-1 16,-5 0 31,1 3 12,-1 2 10,-2-2 3,3 2 1,3 0 3,2 3-61,-3 3-18,6 6 12,-1 5-1,3 8-22,-1 8-3,7 6-2,0 9 3,0 10-3,0 3 1,1 1 0,1-1-3,3-3-18,0-7-11,1-5-12,-3-8-8,3-6-7,-6-6-4,3-9 3,0-5 3,0-7 1,-3-2 1,1-6 1,-1-5-2,0-7 2,-1-5-1,-5-9 0,0-5-2,-2 2 2,1 1 9,0 7 8,4 4 0,1 8-3,4 5 2,-2 6 4,3 1 8,4 0 5,5 0 2,9 0 5,6 0-12,6-3-10,-3 0-3,5-4-5,-8-3-24,-3 4-86,-7-3-131,16-3-535,-23 7 0,-4 5 0,2 0 0</inkml:trace>
  <inkml:trace contextRef="#ctx0" brushRef="#br0" timeOffset="2594.5702">5086 1947 770,'0'0'89,"3"0"22,-3 0 13,3 0 14,-3 0 19,0 0 20,0 0 21,0 0 21,3 0 16,-6-1-56,0 0-16,-3 0-9,-8-1-3,-4 2-6,-6-3-12,-6 6-15,-3-3-19,-1 4-15,3 6-16,7 5-8,3 2-8,8 1-12,7 3-12,6-2-4,-3-3-9,6 0-4,-3 0 0,3-4-6,-3-5 1,3 1 3,-3-5 4,4-1 8,-1-1 6,0-1 2,0 0 5,2 0-1,-2-1 1,0 1-1,-2 0 0,-1 0-2,2 0-5,-2 0-8,0 0-7,0 0-7,0 0-4,0 0-5,0 0-17,1 0-27,-1 0-34,0 0-57,0 0-77,2-5-106,2-9-333,-4 8 0,0-3 0,3-5 0</inkml:trace>
  <inkml:trace contextRef="#ctx0" brushRef="#br0" timeOffset="3459.2388">4881 1601 173,'0'-12'29,"-3"3"4,3-5 3,-3 0 1,3 2 2,-2 7 3,0-1 3,2 3 3,0-2 5,0 2-9,0-1 6,0 3 12,0-3 20,-2-3 19,1 2 19,1 0 20,-2-1 16,-1 0 10,0 1 10,2 0 1,-4 0 0,2 0-5,3 2-14,-3 2-19,3-1-20,-3 1-21,3 4-12,0 9 0,0 8 1,0 13-3,3 17-3,6 13-9,2 5-7,2 8-2,-1 1-1,0-1-3,-4-5-5,-2-5-12,-6-6-14,1-7-12,-1-15-9,0-8-1,0-8 1,0-10 10,2-5 15,-2-5 6,0-2 2,0-2-2,1-7 0,-1-9 2,0-6-2,0-7 2,3-7-2,2-2-10,5-1-16,4 3-5,2 1-6,6 8 1,2 3 0,0 9-1,-3 3 0,0 11-2,-2 3 0,1 2-3,-3 6 2,2 3-1,-7 4 4,2 7-1,-5 1-2,-3 7 0,0 4 2,-2 3 0,-4 4 1,2-2 1,-2-3 1,0 0 1,3-7 0,-2-6-26,2-3-105,21-10-250,-18 0-315,0-10 0,2 0 0,4-8 0</inkml:trace>
  <inkml:trace contextRef="#ctx0" brushRef="#br0" timeOffset="3782.5849">5590 1885 1511,'-8'0'126,"-5"0"21,-2 0 18,-5 6 11,2 4 5,-3 6 5,2 9 5,7 6 0,4 3 1,5 5-106,3 2-16,3 2-18,8 0-18,2-1-11,5-1-12,6-7-34,8-4-110,1-9-122,5-11-331,-1-4 0,-2-9 0,-2-8 0</inkml:trace>
  <inkml:trace contextRef="#ctx0" brushRef="#br0" timeOffset="4029.4024">5760 2062 1369,'0'-2'88,"0"0"8,0 0 10,0 2 19,6 4 12,3 9 8,9 6 3,8 5 11,7 5 4,8 2-83,2-4-4,-5-2-24,-2-2-80,-8-9-146,-12-10-334,-5 1 0,-4-3 0,-3-4 0</inkml:trace>
  <inkml:trace contextRef="#ctx0" brushRef="#br0" timeOffset="4264.9551">5977 2027 1472,'-5'3'139,"-5"8"22,-5 8 10,-5 10 6,-1 8 3,-6 8 1,3 4 2,6 2-1,4-5-1,8-5-92,4-7-87,2-5-140,4-18-127,2-8-278,0 0 0,7-9 0</inkml:trace>
  <inkml:trace contextRef="#ctx0" brushRef="#br0" timeOffset="4632.7279">6126 1778 923,'-2'-4'155,"2"0"31,0-3 12,0 2 13,5 0 10,4 5 13,9 6 6,6 8 4,6 5 4,1 15-106,4 9-35,-6 8-24,-2 5-6,-7 6-5,-9 4-3,-6 0-7,-8 1-6,-7-6 0,-4-5 0,1-12-6,-1-10-5,0-9-10,4-9-20,1-8-71,1-5-140,1-20-510,-2 11 0,6-4 0,1-1 0</inkml:trace>
  <inkml:trace contextRef="#ctx0" brushRef="#br0" timeOffset="5213.1865">7026 2077 1311,'-2'0'111,"1"0"18,1 0 15,-2 1 15,-1-2 21,0 1 18,2 0 28,-1 1 30,2-1 21,0 0-66,0 0-7,0 0-15,0 0-6,3 0-15,5 0-17,7 2-14,7 0-25,10 3-32,5 0-18,3-2-23,-1-2-20,-5 2-23,-5-1-54,-6-1-82,1-1-145,-2-3-526,-11 5 0,-4-2 0,-1 1 0</inkml:trace>
  <inkml:trace contextRef="#ctx0" brushRef="#br0" timeOffset="5491.9686">7095 2337 1676,'0'3'62,"0"0"50,0 5 43,3-5 21,4 3 5,7-3 1,2-1 4,10-1 1,7 1-1,2-2-30,-2-2-45,2 1-84,-5-1-142,5-7-541,-18 6 0,-3-5 0,-2 3 0</inkml:trace>
  <inkml:trace contextRef="#ctx0" brushRef="#br0" timeOffset="7744.4478">8401 1927 682,'-3'-2'96,"3"2"21,-3 0 19,-1-2 31,2 2 37,-1-3 29,0 3 26,3-2 23,-3-1 21,3 1-44,-2-5-17,2 0-16,2-4-13,6-1-22,5-4-30,5 4-22,8-1-21,7 1-20,-1 7-19,1 1-17,1 6-16,-1 3-6,-1 7-5,-9 5-9,-1 2-8,-7 7-5,-9 4-6,-9 0 2,-17 4-3,-8 3-3,-13 3 0,-2 0 4,-4-2-1,9-5 0,8-4 3,9-8-3,10-9 0,6-2-3,5-5 2,4-5 0,4 0 4,4-5-5,9 1 2,3 1-2,6-2 0,1 2-1,1 2 1,0 2 0,1 7-3,-6 2-3,-6 6 3,-4 4-1,-5 3-1,-11 3 2,-2 0-1,-11 0 1,-6 3 2,-5-4-1,-15-4 4,-1-1 0,-3-6 1,-3-5-2,3-6-5,5 0-18,6-3-43,10-5-72,9-2-125,42-15-566,-30 0 0,9-9 0,3-9 0</inkml:trace>
  <inkml:trace contextRef="#ctx0" brushRef="#br0" timeOffset="8158.7766">8925 1981 1504,'0'0'107,"0"0"41,0 0 33,1 0 13,1-3 11,7 1 12,4-3 11,8 2 10,4-4 3,5 6-60,1 0-43,-1 5-44,-1 6-32,-5 4-13,-5 5-10,-6 9-12,-7 4-10,-3 6-7,-9 2-3,-11 6-2,-6-2 2,-5 3 4,-8-5 0,-1-2 0,6-11-3,5-5 4,7-13-3,5-6-29,4-5-55,7-11-111,3-10-173,3-7-305,10-6 0,9-12 0,8-1 0</inkml:trace>
  <inkml:trace contextRef="#ctx0" brushRef="#br0" timeOffset="8432.6141">9363 1977 1565,'-12'0'49,"-2"1"40,-9 4 26,-5 5 25,-2 6 20,3 10 12,3 9 9,4 7 8,7-2 7,8 4-34,2-3-10,3-4-37,8-5-23,5-4-23,5-5-19,9-7-14,11-5-36,8-6-145,7-11-532,-5 3 0,2-9 0,-6-2 0</inkml:trace>
  <inkml:trace contextRef="#ctx0" brushRef="#br0" timeOffset="8735.2497">9745 2121 1389,'0'0'105,"1"0"18,-1 0 32,2 0 35,1 0 22,7 0 13,9 0 8,8 0 6,10-2 4,4-3-89,2 1-16,-3 0-21,-7-1-49,-5 2-75,-7 0-123,2 0-172,-11 0-328,-2 1 0,1 0 0,0-5 0</inkml:trace>
  <inkml:trace contextRef="#ctx0" brushRef="#br0" timeOffset="9496.1345">10294 1867 1361,'-1'-5'153,"-2"0"31,1 1 32,0-2 25,1-2 9,1 2 12,3-4 8,3 1 9,10-3 5,6-1-106,8-2-35,9 0-27,2 1-31,-1 3-25,1 7-9,-5 1-12,-5 4-5,-3 7-13,-7 4-5,0 8-6,-6 8-3,-6 7-3,-5 6-2,-4 10 0,-7 0 4,-10 2 9,-6-3 18,-4-4 32,-7-9 35,-3-6 18,-1-9 11,-5-8 1,5-6 4,5-4 3,1-1-3,10-6-7,5 1-21,6-5-28,1-1-34,5-4-20,4-2-13,-1-1-4,7-2 1,2 1-6,7 3-1,4-1 0,9 3 0,5 3 0,5 4-2,2 2 2,5 4-1,-1 2 1,0 3-5,-4 2 3,-6 1-1,-9 3-2,-1 1 3,-7-2 0,-5-2 0,-2-2-4,-2-2 1,-6-1-2,1-2 0,-2-1-11,0 0-7,0 0-17,0-1-33,0-1-39,0 2-62,0-2-63,0 0-99,0 0-162,0 0-326,-3 0 0,-4 0 0,1 0 0</inkml:trace>
  <inkml:trace contextRef="#ctx0" brushRef="#br0" timeOffset="12634.883">5232 3419 852,'0'-3'45,"3"3"13,-3 0 9,0 0 4,0 0 2,0 0 4,0-3 7,3 3 11,-3 0 10,0 0-20,0 0-1,1-3-1,-1 3 5,0-2 8,0 2 11,2-3 7,-2 2 8,0-5 7,-3 2-2,-3-2 2,-5-1-2,-5 0 3,-2 3-2,-3-3-5,-2 6-6,2-1-9,-2 4-12,1 3-12,-2 2-8,4 3-12,1 7-6,5 2-14,4 3-10,5 2-3,4 1-2,2-4-2,4 1 0,5-4 1,-1-1 1,5-3-1,4-5 1,-2-3 3,1-4 1,1-2-5,0-5-1,3-4-1,-5-2-2,0-1-8,-2-5-4,-4 2-5,-1-2-5,0 3-8,-5 5-7,-2 1-9,1 4-1,-2 4 0,2 9-3,5 9 2,-2 13 8,7 7 15,3 15 8,0 8 16,-4 3 12,0 0 20,-6 3 8,-3-5 12,-9-7 16,-3-4 13,-9-7 6,-6-10-2,-9-5-1,-5-8-10,-5-9-5,2-7-10,0-2-12,1-10-15,8-3-42,5-5-79,7-8-79,4-4-97,10-3-168,3-41-487,6 38 0,4 1 0</inkml:trace>
  <inkml:trace contextRef="#ctx0" brushRef="#br0" timeOffset="13005.0553">5668 3263 2266,'-13'0'125,"-2"3"19,-8 4 8,-4 5 4,2 7 2,2 3 2,3 2 3,5 5 3,8 5-1,4-2-98,6 6-25,6-1-17,7 3-10,4-3-7,10-2-16,4-7-42,6-7-45,1-6-102,5-11-130,-2-4-300,-7-8 0,-5-8 0</inkml:trace>
  <inkml:trace contextRef="#ctx0" brushRef="#br0" timeOffset="13225.3312">5846 3416 1368,'0'0'52,"0"0"34,1 0 28,4 4 13,4 6 9,6 8 2,3 5 2,6 6-1,3 1 4,-3 0-35,3-4-16,-1-3-65,0-4-122,4-14-420,-11 3 0,-7-3 0</inkml:trace>
  <inkml:trace contextRef="#ctx0" brushRef="#br0" timeOffset="13475.3433">6005 3380 2086,'-7'5'139,"-8"9"17,-1 7 7,-6 11 3,0 4 2,-2 10 2,2 2 2,4-2 0,5-4-2,7-5-120,3-9-111,3-7-130,18-10-481,-6-4 0,7-7 0</inkml:trace>
  <inkml:trace contextRef="#ctx0" brushRef="#br0" timeOffset="13796.3033">6121 3221 1399,'0'-8'149,"3"1"16,-3 1 19,3 1 11,6 5 15,8 11 7,6 13 3,5 9 1,2 9 7,-1 12-96,-8 7-32,-5 4-6,-11 4-13,-7 1-10,-13-2-13,-7-1-5,-11-4-3,0-8-3,-2-8-19,6-9-65,7-13-134,5-16-567,4-4 0,-1-5 0,5-8 0</inkml:trace>
  <inkml:trace contextRef="#ctx0" brushRef="#br0" timeOffset="14277.0001">7108 3512 1746,'0'1'104,"0"-1"18,2 1 15,-2 2 14,0-3 17,0 0 15,0 3 11,0-3 8,2 0 12,5 2-72,9-1-17,13-1-15,7 2-16,11-1-16,-3-1-17,-1 0-20,-8 1-25,-5 1-45,-9-2-89,-3 0-110,0-2-142,-9 2-258,-4 3 0,-2 1 0,-3 2 0</inkml:trace>
  <inkml:trace contextRef="#ctx0" brushRef="#br0" timeOffset="14515.1881">7265 3719 1863,'0'5'143,"0"-4"4,0 4 10,0-3 8,9-1 4,6-1 2,9 0 0,11-1 2,10-1-1,3-3-123,-2 1-26,0-1-39,-8-3-143,0-7-486,-18 11 0,-3-1 0,-8 5 0</inkml:trace>
  <inkml:trace contextRef="#ctx0" brushRef="#br0" timeOffset="18192.3139">8733 3405 509,'0'0'94,"-1"0"25,1-1 25,-2 1 22,2 0 29,-1 0 23,1 0 17,0-2 16,0 1 12,0-1-58,0-1-18,1-1-9,4 0-16,3 0-13,1-4-24,7 2-17,2 3-12,3 3-10,2 0-9,1 6-5,0 5-12,3 6-14,-1 5-8,-2 7-10,-5 2-2,-7-1-5,-5 3 7,-7-2 3,-5 4 2,-12-4 3,-4 0 1,-6-2 4,-9-7 3,-3 2 1,5-10 0,2-3 4,2-7-12,8-3-6,5-1-12,4-5-28,3-2-40,4-4-70,3-6-127,14-12-536,-4 3 0,10-3 0,11-1 0</inkml:trace>
  <inkml:trace contextRef="#ctx0" brushRef="#br0" timeOffset="18538.5947">9084 3352 1056,'-3'0'83,"-4"0"29,-1 3 31,-5 4 27,-1 1 22,-2 6 14,-1 6 15,0 3 10,2 5 6,3 5-57,5 1-20,4 1-25,4-3-27,7 4-26,5-9-21,6-1-13,5-8-11,6-4-11,0-6-4,0-5-26,-2-2-104,9-5-196,-15-1-314,-1 0 0,-7 0 0,-1 1 0</inkml:trace>
  <inkml:trace contextRef="#ctx0" brushRef="#br0" timeOffset="20096.3246">9647 3206 623,'0'-4'84,"0"2"25,0-3 24,0 1 21,0 1 27,0 2 18,0 1 5,0 0 1,0-2 5,0 4-40,0 2-22,0 7-11,3 7-15,-3 10-17,0 8-23,5 6-18,-2 2-2,0 2 0,1-7-6,0 0-10,-4-4-10,2-7-11,-2-5-9,0-5-6,0-4-2,0-1-9,0-5-43,1-3-72,-1-2-88,3-1-91,1-4-223,-4 2 0,3 0 0,-3 0 0</inkml:trace>
  <inkml:trace contextRef="#ctx0" brushRef="#br0" timeOffset="20432.6061">9557 3416 1116,'-6'0'145,"-3"0"46,0 0 49,1 0 30,3 0 13,4 0 8,1-3 2,0 3 6,0 0 8,4-3-93,6 3-42,6 0-43,4 0-45,8 0-28,3 0-13,0 0-5,1 0-2,-2 0-10,-6 0-16,-2 0-29,-3 0-57,-5 0-102,2-2-151,-1-18-399,-5 17 0,2-1 0,-3-1 0</inkml:trace>
  <inkml:trace contextRef="#ctx0" brushRef="#br0" timeOffset="21546.304">10539 3198 828,'0'0'126,"0"0"40,0 0 29,0 0 14,0 0 10,-4-3 12,-2 3 15,-7 0 26,-4 0 23,-7 0-87,-3 0-31,-3 0-37,-1 0-29,0 0-14,4 0-9,3 0-11,5 0-14,5 0-25,6 0-22,3 0-6,4 0-1,1 0-3,0 0 0,0 0-2,0 0 1,0 0 1,0 0 0,0 5 1,0 4-2,0 1 1,0 6 1,-3 5 2,0 1 3,-7 2 4,0 0-2,-2-2 1,4-3 0,1-2-3,4-3 3,0-4-3,3-2 0,0-1-1,0-3 3,2 0 4,1-1 5,1-1 3,11-1-2,1-1 5,6 0-2,3 0 1,3 1-2,2-1 1,-3 4-6,3 1-6,-3 4-8,-3 3-3,-3-1-1,-1 4-4,-7 2 0,1-1 0,-8 0 0,0 7 3,-3-6 5,-3 3 10,0 1 20,-3-4 21,-2 2 29,-6-3 30,-3 0 20,-12-5 18,-2-1 20,-5-5 27,-5-1 18,-4-2 0,1-2-11,2 0-28,3 0-19,9-2-28,7 2-22,3 0-14,6 0-10,5 0-38,-2 0-21,3 0-12,1 0-7,0 0 6,2 0-18,1 0-8,1 0-33,0 0-38,0 0-32,0 0-38,0 0-56,0 0-60,-2 0-59,2 0-116,0 0-159,0 0-320,-1 2 0,2-2 0,-1 0 0</inkml:trace>
  <inkml:trace contextRef="#ctx0" brushRef="#br0" timeOffset="26136.7165">3277 5903 1878,'0'-3'106,"0"1"35,0 1 30,3-3 26,-3-3 20,0 4 28,0-1 16,0 2 9,0 1 4,0-1-74,0 4-26,0-1-28,0 5-22,0 11-19,0 9-17,0 9-22,0 8-14,0 6-9,-3 1-4,0-4 4,0-7-9,1-5-5,1-11-4,1-8-6,-2-7-24,4-6-74,-2-6-106,3-3-249,0-3-414,-3-8 0,0-10 0,3-1 0</inkml:trace>
  <inkml:trace contextRef="#ctx0" brushRef="#br0" timeOffset="26317.4207">3223 5713 2012,'-5'-21'118,"1"-5"8,-2-6 5,-1-2 0,2 1 0,3 8-14,1 4-68,10-2-222,-5 7-355,-2 6 0,1 5 0,0 5 0</inkml:trace>
  <inkml:trace contextRef="#ctx0" brushRef="#br0" timeOffset="26644.7467">3391 5669 1115,'8'9'129,"3"3"33,2 8 37,5 8 30,0 1 14,-4 8 17,-1 4 14,-5 7 9,-7 5 3,-2 5-92,-5 3-35,-8 2-33,1-3-37,-5 1-29,-2-11-14,1-8-21,-1-5-32,-1-11-53,0-6-83,5-12-180,-4-3-346,-6-7 0,2-10 0,-3-10 0</inkml:trace>
  <inkml:trace contextRef="#ctx0" brushRef="#br0" timeOffset="26906.6346">2928 5969 1254,'-12'9'102,"0"8"18,-9 7 12,1 10 8,11 5 6,6 8 3,3 5 3,9 2-1,11 1-3,7-2-88,6-3-58,11-6-147,5-5-337,5-10 0,3-12 0,1-5 0</inkml:trace>
  <inkml:trace contextRef="#ctx0" brushRef="#br0" timeOffset="28304.6705">5011 5448 916,'0'-6'107,"0"0"27,0-2 21,0 1 20,0-1 14,0 5 10,0 0 2,0 3 7,0 0 14,0 3-68,3 8-12,-3 7-14,3 11-14,3 14-14,1 6-9,-1 12 0,0 5 2,0 2-3,-1 2-11,-1-1-10,-4-5-16,3-3-7,-3-8-8,0-7-5,0-7-4,0-8-10,0-5-2,0-6-4,0-5-2,0-4-3,0-3 2,0-1 1,0-3 6,0-1 40,0-2 37,0-1 9,0 0 1,0-3 0,0-2 0,0-4 2,0-3-1,0-5-2,-3-3-8,3-6-38,-6-3-40,3-3-9,2 1-3,-1-1 1,2 6 1,3 4-5,6 4 2,-1 4-3,7 2 1,6 5-2,3-3 4,3 6 0,0-4-2,-1 3 0,1 3-2,-1 0 3,-6 4-5,0 3 2,-5 5-1,-4 5 0,-1 8 1,-2 6 0,-5 0 1,0 5 0,-2-2 0,-1 4 0,0-7 3,2 1 0,-1-4-1,1-4-3,-2-4-4,1-4-20,-1-3-44,0-2-54,0-3-83,5-3-190,-4-1-455,-1-2 0,2 0 0,-1-2 0</inkml:trace>
  <inkml:trace contextRef="#ctx0" brushRef="#br0" timeOffset="29344.6415">6008 5972 426,'0'-6'84,"-1"1"43,-1-2 36,-4 2 54,-3 0 30,-4 1 22,-5 1 11,-1 2 10,0-1 6,-3 0-45,3 4-24,1 0-40,2 1-34,-1 2-52,5 4-25,2 4-20,1-1-9,9 7-5,-3 1-3,3-1-7,6 5-4,0-2-1,2 3-2,5-5-1,3-2-2,1-4-2,-1-6 1,3-1-4,3-7-1,2 0-2,-3-4 0,2-7-2,-4-1 0,-5-5-1,-2-2-3,-5 0-1,0-1-1,-6 1-2,1 2-2,-2 2 0,0 3-2,0 4-6,0 4-1,0 2 0,0 2 4,0 5-2,0 4 1,0 6 2,3 7 1,4 10 2,-1 3 1,3 9 8,-1 2 7,-1 7 0,2 3 5,-3 3 4,-3-1 5,0-1 4,2-4 7,-5-7 15,-2-3 19,-2-6 23,-4-7 29,-8-4 29,-13-5 30,-7-4 51,-9-6 48,-5-4 17,-4-6 4,3 1-17,3-4-12,7 1-25,9-2-32,8-1-28,8-2-33,4-1-59,4 2-71,3-1-51,4 2-55,1 4-51,0-4-37,0 4-40,-4 0-40,4-3-72,0 3-70,0-1-109,8-8-237,-6 5-201,0-3 0,2-2 0,1-4 0</inkml:trace>
  <inkml:trace contextRef="#ctx0" brushRef="#br0" timeOffset="30105.0513">5876 5531 1973,'0'0'115,"0"0"31,0 0 29,0 0 25,0 0 25,0 0 30,0 0 25,0 0 15,0 0 7,0 0-76,0 0-24,3 0-28,6 0-26,5-2-23,7 2-20,9-1-29,4-2-24,3-1-13,0-1-5,1 0-4,-5-3-10,-6 1-2,-2 0-3,-9 2-3,-6 0-7,-6 3-4,-2 0-7,-2 2-5,0 0-3,0 0-10,0-1-14,0 2-24,0 1-32,0 3-59,0-3-95,6 0-212,-4 1-367,-1 0 0,1-3 0,1 0 0</inkml:trace>
  <inkml:trace contextRef="#ctx0" brushRef="#br0" timeOffset="30594.5179">6359 5300 1311,'0'0'138,"0"0"26,0 0 12,0 2 5,0-4 7,0 4 17,0 3 17,0 5 15,0 7 13,0 8-86,3 8-28,-2 3-22,2 3-2,-1 2-2,1-1 4,0-4-2,0-5-12,-3-4-9,0 0-8,0-6-13,0-4-2,0 0-4,0-5-5,0-4-5,0-2-11,0-3-12,0-1-5,0-1-2,0-1-4,0 0-1,0 0-7,0 0-8,0 0-43,2 0-72,-2 0-117,3-1-636,0 1 0,0-2 0,4 4 0</inkml:trace>
  <inkml:trace contextRef="#ctx0" brushRef="#br0" timeOffset="31046.3238">6643 5969 1072,'0'0'142,"0"0"48,0-1 35,0-1 24,0 2 14,0 0 0,-1-5 2,-4 5 5,-2 0 4,-5 5-91,0-3-39,-5 3-42,-1 7-32,0 4-19,-4 4-9,1 3 2,2 3 0,5 3-3,3-4 0,6 5-5,4-2-4,1 1-5,1 1-1,5-5-3,4-2-6,3-3 0,7-7-7,4-1-29,3-5-43,3-3-101,39-8-620,-37 1 0,-2-4 0,0-4 0</inkml:trace>
  <inkml:trace contextRef="#ctx0" brushRef="#br0" timeOffset="31325.1309">6758 6060 1525,'-2'-3'142,"2"-1"-3,0 4 11,0-3 18,2 3 17,4 8 9,7 4 6,4 4 2,3 2 1,4 6-128,-2 0-14,-4-2 5,-1-3-10,-1-1-20,-7-1-21,3-4-53,2-5-147,-8-15-453,5 7 0,-4-1 0,2-6 0</inkml:trace>
  <inkml:trace contextRef="#ctx0" brushRef="#br0" timeOffset="31587.2895">6932 5987 1228,'-1'0'89,"-5"5"30,0 7 27,-2 5 16,-4 5 7,-1 11 4,-2 4 1,-5 2 0,0 0 1,1 2-62,4-3-28,4-6-42,4-8-66,5-7-84,14-10-437,-10-3 0,4-4 0</inkml:trace>
  <inkml:trace contextRef="#ctx0" brushRef="#br0" timeOffset="32150.8393">7086 5667 1272,'0'2'87,"4"-2"24,2 0 21,3 1 13,5-1 17,2 10 15,4 2 11,1 13 13,0 8 13,2 13-59,-2 3 10,-3 6-10,-5 6-9,-4-1 3,-6 1 0,-6-1 0,-7 0 6,-10-3 5,-2-4 6,-4-5 6,-2-8-2,5-5 0,-1-9-3,6-8-7,0-4-10,6-3-9,-2 0-9,1-4-14,4 3-16,1-3-21,0 0-21,4-4-11,3-1-9,-2 0-8,3-1-4,-2-1-6,2 2-6,0 0-6,0-2-14,0 0-40,0 1-81,0 1-99,0 0-173,2-33-655,-2 31 0,0 0 0,-3 2 0</inkml:trace>
  <inkml:trace contextRef="#ctx0" brushRef="#br0" timeOffset="41160.3809">0 9117 737,'0'17'57,"0"1"9,0 4 4,0 2 3,0-7 0,0-6-4,0 0-17,0-1-40,0 1-45,0 4-202,0 9 0,0 3 0,0 5 0</inkml:trace>
  <inkml:trace contextRef="#ctx0" brushRef="#br0" timeOffset="44768.3231">21836 1763 1279,'-1'-4'55,"-2"-2"15,-2-2 24,-1-3 30,-2 3 9,-2-4 12,4 5 13,0-2 9,1 1 8,2 2-30,3 3-11,-1 0-15,-2 1-23,3 2-33,0 0-6,-3 2-7,2 7-6,1 9-2,-2 10 8,4 13 2,5 11 0,0 7 5,4 8 3,-2 3 7,2 0-2,-1-2-2,-4-3-6,-3-7-3,1-10-17,0-7-9,-4-7 0,0-13 20,1-8 3,-1-7-1,0-8 4,0-7-3,0-10-1,0-8-7,-1-8 4,-3-5-7,4-3-3,-4 3-22,4 5-9,-3 6-3,3 10-5,0 6 0,3-1 1,5 5 5,-2 1-2,7-1 0,4 3-1,4 1-4,-1 3 1,-1 1-2,-4 4 0,2 2 0,-4 2 0,2 6-5,-3 6 6,3 5 2,-4 3 3,-2 7 1,-2 0 1,-4 2 2,-1 3 0,-1-1 1,2-4-5,2-2-18,0-10-53,2-1-147,13-12-216,-11-3-284,6-6 0,-2-3 0,8-7 0</inkml:trace>
  <inkml:trace contextRef="#ctx0" brushRef="#br0" timeOffset="45494.3191">22414 2118 1251,'-6'-2'114,"0"-1"26,-6 2 17,-6-1 12,-1 1 9,3 1 3,-3 4 7,7 2 2,-2 2 0,7 3-79,1 4-27,3 5-24,3 3-12,0-3-10,0 6-5,3-3-2,1-3-7,4 0-1,4-3 7,1-5-4,2-3-1,3-9 0,2 3-3,-3-8-4,2-5-2,0-7-1,-5 0-1,-1-3-5,-5-1-9,-2-1 0,-3 7-2,-1 1-7,-2 5-5,1 4 2,-1 5 3,0 8 2,2 8 4,1 11 5,3 7 7,-2 10 3,4 5 4,-1 3 17,2 3 14,-3-5 8,-3 2 7,0-5 9,-3-4 18,0-5 21,-6-4 11,0-7 10,-6-6 8,-3-6 12,-3-5 2,-3-8-4,-2 0-9,-1-6-10,-1-4-21,-4-1-23,8-3-12,5 0-17,1 0-20,6 0-33,3-1-31,-1 6-41,3-3-56,4 1-62,0 2-149,7-13-585,1 6 0,10-6 0,0-1 0</inkml:trace>
  <inkml:trace contextRef="#ctx0" brushRef="#br0" timeOffset="45857.2893">22863 2099 1482,'-5'-3'111,"-1"-1"3,-4 4 2,-1-3 5,0 3 6,0 5 11,-2 7 8,-2 5 13,6 8 10,0 8-87,-4 8-11,1 3-1,1 1 1,1 1-4,4-2-5,4-7-15,5-3-10,5-5-23,7-11-66,1-5-72,13-9-159,7-7-266,-2 0 0,-1-10 0</inkml:trace>
  <inkml:trace contextRef="#ctx0" brushRef="#br0" timeOffset="46392.7394">22939 2179 369,'0'-2'48,"0"1"30,0 1 32,3-2 23,-3 2 20,0 0 15,0 0 18,0 0 17,0 0 14,0 0-21,0 0-2,0 0-18,0 0-21,0 2-9,0-4-10,0 4-6,0-1-11,0-1-15,0 0-13,0 0-13,0 0-12,0 0-14,0 0-9,0 2-13,3 0-11,0 1-6,0-2-5,3 5-2,6-1 3,0 7 5,5-1 1,1 4 5,0 3-1,0 1-1,3 1 1,-3 3-2,0 0-1,0-2-2,2 1-5,-4-5-6,5-2-28,-4-6-90,4-1-95,-5-5-125,0-2-248,-9-1 0,1 0 0</inkml:trace>
  <inkml:trace contextRef="#ctx0" brushRef="#br0" timeOffset="46673.7181">23171 2150 1088,'-4'10'136,"-9"9"23,0 5 4,-4 7 2,-2 4 2,-1 1-1,5-1-5,4-3-18,1 0-55,7-4-212,3-13-338,0 5 0,6-6 0,1-6 0</inkml:trace>
  <inkml:trace contextRef="#ctx0" brushRef="#br0" timeOffset="47060.7327">23278 1983 1246,'0'-2'119,"1"2"7,-1 0 10,0 0 17,2-3 13,2 10 6,7 1 6,1 8 2,5 6 2,1 9-104,-1 8-2,-3 1-3,-6 4 2,0 1-1,-4 2 2,-3-2 3,-4 2 0,-6-2 3,-3 1 0,-4-3-4,-6-2-8,0-6-6,6-6-17,3-8-21,7-7-40,5-6-101,1-8-131,17-5-422,-17 1 0,-2-4 0,5-4 0</inkml:trace>
  <inkml:trace contextRef="#ctx0" brushRef="#br0" timeOffset="48280.3471">23439 1371 424,'0'0'57,"0"0"22,0 0 15,0 0 21,0 0 24,1 2 24,6 7 27,4 5 19,6 9 21,4 6-20,5 11-11,1 7-13,-3 10-7,-5 7-19,-1 13-16,-9 4-22,-5 8-26,-4 6-14,-8-4-18,-8 4-15,-3-8-10,-6-7-9,-1-10-8,1-7-12,-4-8-63,6-11-96,5-10-469,-9-6 0,-6-5 0</inkml:trace>
  <inkml:trace contextRef="#ctx0" brushRef="#br0" timeOffset="48888.0226">21306 1681 604,'-10'6'110,"-10"5"30,-4 10 39,-6 11 21,0 18 19,0 16 5,2 13 4,4 13 4,8 8 0,10 1-63,2 0-48,5-9-34,5-7-54,6-12-61,9-9-113,46-16-380,-21-5 0,9-13 0,15-16 0</inkml:trace>
  <inkml:trace contextRef="#ctx0" brushRef="#br0" timeOffset="49558.7727">23849 1346 1427,'0'1'36,"0"0"12,2 2 13,-2-1 29,0 1 21,0 0 15,2 0 5,2 2 9,8 1 10,8-3-26,8 0-7,10-1-13,7-2-15,0 0-50,2 0-77,-3-2-144,-7-6-332,-7 8 0,-9-4 0,-8-1 0</inkml:trace>
  <inkml:trace contextRef="#ctx0" brushRef="#br0" timeOffset="51046.3791">24321 1111 454,'0'-6'100,"0"-4"17,0 5 11,0-2 4,0 2 8,0 5 18,0 5 18,0 2 18,0 5 14,1 10-62,1 12-13,-1 10-2,2 9-1,1 5 5,-2 2-3,4 1-6,-3-1-15,2-5-15,-2-9-11,1-6-9,-2-8-9,1-6-12,-3-7-7,4-4-5,-4-6 0,0-3-3,3-2 8,-3-2 6,3-2 3,-3 0 0,0 0-1,0 0-1,0 0-2,0 0-4,0 0-5,0 0-9,0 0-10,0 0-8,0 0-8,0 0-4,0 0-1,0 0-4,0 0 0,0 0-2,0 0 0,0 0 1,0 0-1,0 0-1,0 0 1,0 0 0,0 0 1,0 0 1,0 0-1,0 0 1,0 0 0,0 0 1,0 0 0,0 0 3,0 0 0,0 0 0,0 0 0,0 0 1,0 0 0,0 0 2,0 0-2,0 0 0,0 0 0,0 0-1,0 0-1,0 0-1,0 0 0,0 0 1,0 0-4,0 0 0,0 0 1,0 0-2,0 0 1,0 0-2,0 0 1,0 0 0,0 0 0,0 0 0,0 0 1,0 0-1,0 0 2,0 0 0,0 0-2,0 0 2,0 0 0,0 0-1,0 0-1,0 0-1,0 0 1,0 0-3,0 0-1,0 0 3,0 0 0,0 0 0,0 0 0,0 0 2,0-2 1,0 2 1,0 0 2,0-1 2,0 0 0,0 1-2,0-2 0,0 2 0,0 0 0,0 0-1,0 0-1,0-1 1,0 1-1,0 0-1,0 0 0,0 0 1,0-2-2,0 2 1,0-1 0,0 1 0,0-2 0,0 0 0,0 2 0,0 0 0,0 0 0,0 0 0,0 0 1,0 0-1,0 0 0,0 0 0,0 0 0,0 0 0,0 0 0,0 0 1,0 0-1,0 0 0,0 0 0,0 0 0,0 0 0,0 0 0,0 0 1,0 0-1,0 0 0,0 0-1,0 0 1,0 0 0,0 0 1,0 0 0,0 0 0,0 0-1,0 0 0,0 0 1,0 0-1,0 0 1,0 0 0,0 0-2,3 0-8,-3 0-34,0 0-41,0 0-86,3-1-170,-3 1-332,0 0 0,0 0 0</inkml:trace>
  <inkml:trace contextRef="#ctx0" brushRef="#br0" timeOffset="54926.9507">5662 7260 266,'-4'-7'28,"4"1"11,-3 2 19,1-3 22,-1 0 28,2 7 19,-2-1 20,3-3 14,-2 4 13,1 0-1,-1-3 14,1 3 9,1-2-2,-2 1-2,2 1-13,0 0-5,0-1-11,0-1-13,0-1-8,0 1-15,0-4-14,0-3-10,0 3-13,2-5-13,-1 2-14,4 1-12,2 0-10,5-2 0,3-1-4,5 1-3,0-1-9,2 3-9,-6 2-6,-3 2-7,-3 1-3,-3 3 0,0-2 0,-1 2-1,0 0 1,1 0-3,1 0 0,1 0 1,4 2 1,-1 1 3,2 2 1,-1 4 0,-2-2 2,1 2-1,0-3 1,-1 2 0,0-2 2,-1 0 0,2-2 2,0-3-1,0 2 2,1 0-1,-2-6-2,1 6 3,0-3 2,-1 0 3,2-3 1,4 0-1,2-2-3,5-5 0,-1-1 0,2-2-2,-4 1 0,-5 3-3,-5 3-3,-5 2-1,-2 2-4,-1-1 1,3 2 2,-2 1-1,3 0-2,0-1 1,2-2 0,1 3 0,-1 0 2,5-3-1,1 3 0,2 0 1,-1 0-1,-1 0-2,0 0 0,-4 0 0,-4 0 1,3 0-2,-3 0 0,2 0 1,-1 0 2,0 0-1,-3 0-1,-2 0 2,0 0 2,0 0 0,0 0-1,-3 0 4,7 0-4,-4 0 1,3 0-2,3 0-1,2 0 0,1 0 0,-1 0 0,-1 0 0,-3 0-1,-2 0 0,-2 0 1,0 0 0,0 0 0,0 0 1,0 0-1,0 0 1,0 0-3,0 0 3,0 0 1,-1 0-3,1 0 1,1 0 0,-1 0-2,0 0 0,0 0 2,0 3-2,0-3 2,-1 0 0,1 0 0,0 0-1,-3 3 0,1-2 0,-1-1 3,2 0-3,-1 0 0,1 0 2,-1 1-4,1-1 1,1 0 1,1 3 1,1-3 1,-2 0 0,0 0-2,0 0 3,0 0-1,-3 0 1,0 0 1,0 0 0,0 1 0,3-1 0,-3 1 0,0-2-1,0 1 1,0 0-3,0 1-3,0-2-2,0 1-2,0 1-2,0 1-1,0-2 0,0 0-2,0 2 1,0-2 1,0-2 0,0 2 5,0 2 1,0-2 3,0 0 0,0 2 1,0-2 2,0 0 1,0 0-2,0 0 1,0 0 1,0 0-1,0 0-1,0 3 1,0-3 0,0 1-1,0 2 0,0-3-1,0 0 0,0 0-1,0 0 1,0 0-1,0 0 0,0 0 0,0 0-1,0 0-1,0 0 0,0 0 0,0 0 0,0 0 1,0 0 0,0 0-1,0 0 3,0 0-2,0 0 4,0 0 0,0 1 0,0-1-2,0 2 2,0-2 0,0 0 0,0 0-1,0 0-4,0 0 3,0 0-2,0 0 0,0 0 2,0 0 0,0 0-2,0 0 0,0 3 0,0-3 2,0 3 1,0-2-1,0-1 2,0 0-2,0 0-2,0 0 2,0 0 0,0 0 0,0 0 0,0 0 0,0 0 0,0 0 0,0 0-2,0 0 2,0 0 0,0 0 0,0 0 0,0 0 2,0 0-2,0 0 0,0 0 2,0 0 0,0 0 0,0 0 0,0 0 0,0 0 0,0 0 0,0 0-2,0 0 2,0 1 0,0-1-2,0 2 2,0-2-2,0 0 0,0 0 0,0-2 0,0 2 0,0 0 0,0 0 0,0 0 0,0 0 0,0 2-4,0-2 4,0 1 0,0 2-2,0-2 1,0 1 0,0 1 0,0-3 0,0 0-1,0 2 2,0-2 2,0 0-2,0 0 2,0 0 1,0 0 0,0 0-2,0 0 2,0 0-1,0 0 0,0 0-2,0 0 0,0 0-2,0 1 0,0-1-1,0 0 1,0 2 1,0-1-1,0-1 1,-3 0 1,3 0 0,0 0 1,0 2 2,0-2 0,0 1 1,0-1-2,0 0 2,0 0-2,0 0 0,0 0 0,0 0-2,0 0-3,0 0-6,0 0-8,0 0-21,0 0-31,0 0-45,0 0-55,0 0-52,0 0-68,0-3-314,0 2 0,-6 1 0,3-2 0</inkml:trace>
  <inkml:trace contextRef="#ctx0" brushRef="#br0" timeOffset="75408.3318">4955 8211 1133,'0'0'92,"0"0"27,0 3 37,0-3 18,0-3 12,0 3 12,0 0 12,0-3 9,0-4 8,0 0-64,-6-2-12,0-3-22,-3 1-34,-6 0-13,1-1-10,-5-3-11,1 3-6,-2 2-2,-4 3-7,-2 2-7,-2 3-4,-2 4-6,-2 3-3,-1 2-3,3 4-1,3 3 0,6 6-7,3-2-3,4 7 0,10 0 0,1 0 0,3 1 3,3-2 0,7-3 5,1-3 3,8-1 4,3-6 0,3-4-1,2-3 2,-3-4-5,0 1-1,-4-2 1,1-2-2,0-5-1,-1 0-4,-4-4-3,-2-2-4,-1-2-2,-7 2-3,2-2 1,-4 3 1,-1 3-5,-1 3-8,0 3-5,0 1-1,4 3-2,0 5 4,2 7 1,2 5 1,1 6-1,-4 12-1,1 7 2,-1 8 7,-4 7 3,-1 4 1,-4 3 1,-1 4 3,-5-4 0,-3-5 1,-7-1 7,-8-10 5,-4-4 0,-12-6 6,-5-6-2,-7-3 2,-2-7-2,1-10-1,8-7-1,2-3-8,6-11-36,7-7-53,5-10-123,16-14-611,0 0 0,8-6 0,3-1 0</inkml:trace>
  <inkml:trace contextRef="#ctx0" brushRef="#br0" timeOffset="75856.9037">4838 7934 1168,'0'0'127,"0"0"15,0 0 13,0 0 29,3-3 26,1 3 15,2 0 14,0 3 14,6-3 11,2 0-87,2 0-31,4 0-15,2 0-14,2-3-27,-1 3-28,3-3-22,-5-2-31,-3 1-57,-6 1-103,0-2-130,-6-21-370,0 23 0,-3 0 0,0-1 0</inkml:trace>
  <inkml:trace contextRef="#ctx0" brushRef="#br0" timeOffset="76200.2824">5209 7747 1145,'0'0'69,"0"0"11,0 0 10,0 2 15,0 5 20,0 7 18,2 6 17,-2 4 8,4 7 6,-1 2-61,0 0 0,0-1-4,0-1-8,-1-2-10,-2-5-22,1 1-17,-1-4-17,2-1-11,-4-6-31,4-1-102,40-9-461,-36 5 0,2-6 0</inkml:trace>
  <inkml:trace contextRef="#ctx0" brushRef="#br0" timeOffset="76592.9562">5619 8193 1115,'-3'0'114,"-4"-2"23,0 2 17,-8-1 16,1 1 18,-8 3 16,-4 3 13,-1 6 8,2 5 3,2 6-84,5 8-25,2 2-17,11 3-15,0 2-15,5 0-13,2-1-19,7-5-11,6-2-11,6-1-12,6-13-39,6-2-77,5-8-136,1-11-361,-4 4 0,-2-10 0,-6-1 0</inkml:trace>
  <inkml:trace contextRef="#ctx0" brushRef="#br0" timeOffset="76863.5014">5697 8294 1398,'0'-1'96,"0"1"35,1-3 20,7 7 12,3 0 6,8 9 3,3 4 0,4 6 2,0 2-2,-2 3-80,3-1-14,0-5-39,-3 2-47,-4-9-78,1-5-133,-8 2-319,-5-11 0,1-1 0,-3 0 0</inkml:trace>
  <inkml:trace contextRef="#ctx0" brushRef="#br0" timeOffset="77117.1374">5909 8257 1116,'-3'5'153,"-6"5"33,-2 7 15,-3 6 11,0 5 8,-4 7 3,1 7 2,-5 1-1,2-1-2,0 3-105,1-4-66,7-9-74,2-7-81,8-11-185,1-9-257,2-3 0,1-9 0,2-7 0</inkml:trace>
  <inkml:trace contextRef="#ctx0" brushRef="#br0" timeOffset="77904.601">6040 8035 1756,'0'-3'94,"0"-1"18,0 0 7,3 2 8,2 0 10,2 2 11,8 0 9,6 6 5,0 5 6,3 7-64,2 8-24,-4 8-13,-2 4-5,0 4-1,-7 3-11,-1 5-5,-7-1-3,-2 2-3,-3-1 3,-5 2-5,0-6 2,1-3 7,-5-7-2,0-7 1,4-6 3,-1-6 5,2-6 5,0-3 12,4-5 12,-2 1 13,-2-4 5,2 0-5,-4 3-1,0-3-1,1-3-4,2 3-6,1 0-12,2 0-11,0 0-19,-2 0-14,2 0-9,-1 0-4,1 0-2,0 0-5,0 0 0,1 0-6,-1 0 0,0 0-4,0 0-1,0 0-1,0 0-7,0 0-4,0 0-9,0 0-5,0 0-6,0 0 0,0 0 0,0 0-9,0 0 1,0 0-4,0 0 1,0 0-5,0 0-11,0 0-12,0 0-10,0 0-10,0 0-15,0 3-17,0-3-33,0 0-29,0 0-33,0 0-31,0-3-75,6-2-243,-6 4 0,1 0 0,-1-2 0</inkml:trace>
  <inkml:trace contextRef="#ctx0" brushRef="#br0" timeOffset="202600.5895">15255 6503 473,'-4'0'13,"1"0"0,-1 3 3,-1-2 6,-1 2 5,3 2 7,-3-2 7,-3 4 8,3 0 14,0 0 1,-3 4 8,1 2 12,-2 3 7,-1 4 3,2 0 3,2 3 0,-2 2 11,-2 3 5,4 5-4,-2 3-1,-3 6-1,0 1 0,-1 3-1,-1 3-4,3 3-1,-4 3 4,6 2-9,6 3-4,3 1-4,-3 0 0,9 1-2,3-4-4,3-2-4,3-1 1,7-2-5,2-4-7,-2-3-7,0 3-8,1-3-4,-2 0-6,0 0-8,-3 3-7,1-1-3,-3 2-5,0-1-1,-5 1-4,-4 4-2,1-5 0,-2 3-1,-3 2-3,-2 0-2,-1 2-1,0 4-3,-1 2 2,-8 3 0,0 3 0,-10 4 0,-5-1 2,-6 3-3,2 1 2,-5 2-1,-1-1-2,-1 1 2,0 3 0,-1 0-2,3-1 1,4-2-2,1 1-1,7-3 1,8 0-1,3-2 0,5 2 3,3-4-1,7 3 0,1-5-2,7-2 1,3 1 1,1-2 1,7 1-2,-2 4 1,1 1-1,1 4 0,0 0 1,-2 1-1,4 1 0,-6 1 0,2 1 1,-5 1-2,-4 5-2,-2 5-1,-2 2 3,-8 5 0,1 1-1,-1 1-1,-2 3 0,-2-2-2,-3 8 0,-5 2 1,1 0 4,-4 1-2,2 1 3,2-1-2,-2-3 4,3 1 2,-1 2 3,2-5 3,3 0 1,1-2-1,4-2-1,0 1 4,0-3 1,-3 3 3,7-1-2,1 0-1,2-1-2,1 2-3,1 4 1,-3-6 1,2 3 2,0-4-4,-2 0-2,3-6-4,-3 3 1,2 0 1,-2 3 3,-2-1 6,-1 2 0,5-4 1,-5 1 4,0-3 2,0 1 10,1-1 6,2 1 2,1 2 0,0 0-2,2 0-4,5 1-3,0 0-5,2-1-1,5-3 0,0 4-9,-1-2-6,3 1-2,1 3-2,-4 2 1,-3 2 2,1 5 0,-5 0 4,1-2-4,-2-2-3,3 0 0,-5 1 6,-1-3 0,2 4 5,-2-1 0,-1-4-4,-2-2 1,2-3-1,-3-4 2,1-6 1,0-7 3,0-1-7,-3-11-3,3-7-16,-1-8-44,-2-9-36,0-5-84,3-14-221,-5-4-405,-2-15 0,-5-8 0</inkml:trace>
  <inkml:trace contextRef="#ctx0" brushRef="#br0" timeOffset="215392.6322">6923 8328 1180,'0'0'99,"2"0"30,-2 1 23,0-1 18,0 0 22,-2 0 16,1 0 22,-1 0 19,1 0 12,-1 0-58,2 0-20,0 0-23,-1 0-16,1 0-14,-2 0-19,2 0-13,0 0-20,0 0-15,0 0-13,0 0-13,0 0-8,0 0 0,3 0 6,5 0 0,7-1 0,8-2-2,7 0-2,7-1-2,1-2 0,-1 2 4,0 2-4,-4-1-7,-2 1-14,-5 2-5,-4-3-7,-9 2-2,-5 1-9,-3 0-13,-5 0-22,0 0-21,1 0-21,-1 0-29,0 0-64,0-3-74,0 3-56,0-4-86,0 4-191,-1 0 0,-4 0 0</inkml:trace>
  <inkml:trace contextRef="#ctx0" brushRef="#br0" timeOffset="215890.1706">6890 8501 1628,'0'1'41,"0"3"23,0-3 21,0 2 18,0 1 34,3-2 20,3 0 19,8 3 15,7-3 15,9-2-18,7 0-4,0 0-21,5-1-18,-3 0-18,-6 1-34,-5-2-21,-5 0-17,0 2-16,-7-1-18,-2 1-18,-3 0-17,-1-2-17,-4 2-25,0 0-34,-4 0-50,4 0-89,2-2-142,-5 2-218,-1 0 0,1-3 0,-2 2 0</inkml:trace>
  <inkml:trace contextRef="#ctx0" brushRef="#br0" timeOffset="218898.1515">7942 8110 1187,'0'-3'57,"0"3"9,0 0 13,0 0 18,0 0 25,0 0 22,0 0 16,0 0 9,0 0 10,0 0-41,0 4 6,0 4-6,0 4-6,0 8-15,0 2-20,0 6-14,3 2-8,-3 0-3,3-1 0,2 1-5,2-7-3,2-2 3,0-7 9,0-2 6,6-5 8,-1-3 4,4-4-6,2 2-2,4-7-8,1-1-6,-1-1-7,-1-6-5,-1-2-15,-1-3-8,0-3-15,-2 0-11,-2-2-4,-4 2-6,-2 0-1,-4 3 0,-4-1 0,0 3 0,-3 2 2,0 5-1,0 1-4,0 4-5,0 4-7,0-1 4,0 1 0,0 4 2,0 5 1,3 3-4,0 9 0,3 8-1,4 4 4,1 6 7,1 7 8,3 3 1,-1 5 1,-1 3-1,-2 0 5,-1-2 3,-7-2 7,0-7 9,-3-5 14,3-6 10,-9-3 11,-1-3 9,-4-4 16,-8-5 16,-7-2 14,-5-5 5,-4-3-4,-3-8-5,0 1-12,2-6-9,3-1-12,1-3-10,5-4-16,2 0-20,5-2-15,7 1-10,1 3 2,6 1-4,3 6 0,1-3-2,1 4-2,-1-1 0,2 1-1,0 1-2,0-2-4,0 2-2,0 0-8,0 0 0,0 0-2,0 0 0,0 0-1,0 0 1,0 0-1,0 0 4,0 0 1,0 0 2,0 0 3,0-1 1,0 1 0,-1 0-4,1 0-29,0 0-66,0 0-91,0 0-156,0-7-677,-2 11 0,-11-1 0,-13 3 0</inkml:trace>
  <inkml:trace contextRef="#ctx0" brushRef="#br0" timeOffset="230370.9037">8117 3330 1052,'0'0'87,"0"0"42,0 0 47,0 1 22,0-1 13,0 0 14,0 0 10,0 0 7,0 0 4,0 0-62,0 0-22,0 0-37,4 0-47,-1 0-17,5-1-9,5-2-11,1-3-7,4 2-2,-2-3 0,1 1 0,-2 0 0,3 2-1,-4-2-3,-1 2-3,-2 1-3,-2 0-6,-3 2-2,1 1-5,-2 0-3,1 0-2,-2 0-2,1 0-2,-2 0 1,0 0-1,-1 0 0,2 1 2,-3 2 0,1 0 0,-1-2-1,-1 2 2,0 1-1,2-2 1,-2 2-1,0-3 1,1 4-2,-1-4 1,0 1-1,0 1 1,2 0 0,-2-2-2,1 1 1,-1-1-1,2 1-1,-2 0 0,0 0-2,0-1-3,0 1-1,1-2-2,-1 2-4,0-2-1,2 3-2,-2-1-3,0 0-4,1 1-14,-1 0-19,0 0-23,2 1-44,-2-4-54,0 2-68,8-2-359,-8 0 0,4 0 0,-1 0 0</inkml:trace>
  <inkml:trace contextRef="#ctx0" brushRef="#br0" timeOffset="232490.9335">4943 10084 734,'0'-2'77,"0"2"21,0-1 24,0-1 23,0 0 21,0 2 14,0-2 7,0 1 9,0-1 6,0 2-41,0-3-21,0 3-14,0-4-20,0 2-19,3 0-19,0-2-11,0 2-2,0-3-4,0 2-4,-1 2-4,2-2-3,0 0-4,2-1 2,1 3-2,-1-3-4,2-1-1,-2 3-4,2 2-5,-3-3-2,-2 1-3,3 2-2,1-1-3,-1 1-4,-1-1-2,4 1 2,-2 0 2,1 0 1,1-2 0,0 2-1,0 0 4,-2 0-1,4 3 3,1 2-1,-3 1 2,2 5 0,4-1 0,-3 5 1,3 1 1,0 2 3,-3 1-2,0 2 2,-3 0-1,3 3 2,-5-3 3,-4 2 8,1 0 8,-4 0 20,-2 0 8,-4 3 4,0-4 2,-6 0 1,-5-3 11,-5-2 5,-2-2 2,-2-3-8,2-4-9,-3-2-19,4-3-8,1-1-4,5-4-9,-2-1-12,-1-6-25,3-2-19,1-1-13,4-3-17,3 1-23,3 0-24,5 7-30,-1 0-42,4 4-68,-2-2-103,1-5-399,3 4 0,-1 1 0,2-1 0</inkml:trace>
  <inkml:trace contextRef="#ctx0" brushRef="#br0" timeOffset="234658.0705">5524 9948 887,'3'0'40,"0"0"20,0 0 17,2 0 18,-4-2 24,2 2 41,-3 0 33,0 0 27,3 0 23,-3 0-6,0-2 2,0 2-13,0 0-14,0 0-17,-6 0-19,0 0-31,-5 0-25,-2 0-24,-4 4-20,-1 1-18,0 5-16,2 1-5,-1 5 3,2 3 2,-2 3-3,4 2-9,1 2-3,3 0 0,6-1 3,1-3 8,2 5 4,2-5 1,1 2 5,3 0 10,0 3 6,0-3 2,5 2-1,2-3 1,-1-2-2,4-2-7,3-4-2,0-6-5,5 0-8,-4-6-16,1-1-8,0-2-2,-4 0-2,-1-2-7,-7 2-8,3-1-11,-6-1-12,-1 0-11,-2 0-9,0-3-9,-3 5-14,0-2-23,0 2-19,0 0-24,0 0-19,0 0-17,0 0-22,0 0-19,0-1-36,0-2-48,0 0-42,0-2-22,6-1-142,-2 2 0,-4 2 0,1 2 0</inkml:trace>
  <inkml:trace contextRef="#ctx0" brushRef="#br0" timeOffset="236500.9467">6311 10084 772,'0'0'94,"0"0"33,0 0 25,0 0 24,0 0 17,0 0 19,0 0 12,0 0 19,0 0 10,0 0-50,0 0-24,0 0-25,0 0-21,0 0-20,0 0-15,0 0-14,0 0-9,0 0-18,0 0-7,0 0-3,1 0-5,4 0-4,3 0 3,5 0-1,5 0 14,9-2 12,5 1 4,5-2 2,2 0-1,2 2-5,1 1-4,-9-2-4,-3 2-5,-7 0-4,-4 0-16,-6 0-17,-2 2-16,-1-1-27,-4 3-35,-3-1-41,1 1-41,-4-1-80,0-3-122,0-5-366,-4 7 0,-1 2 0,-5 2 0</inkml:trace>
  <inkml:trace contextRef="#ctx0" brushRef="#br0" timeOffset="236810.1461">6404 10268 1382,'-5'6'160,"1"0"29,2 2 21,-2-2 13,4-1 19,3-5 26,1 0 16,9 0 16,8 0 8,9 0-124,9 0-28,3 0-30,5 0-21,2 0-11,0-2-23,0 2-25,-2 0-34,-5 0-64,-9 0-82,-4 0-34,-4-5-633,-4 10 0,0 1 0,8 2 0</inkml:trace>
  <inkml:trace contextRef="#ctx0" brushRef="#br0" timeOffset="249318.0729">7453 9685 1063,'-3'0'99,"2"0"29,-1 0 24,-1 0 16,2 0 12,-1 0 8,-4 0 20,3 0 20,-3 0 11,0 0-58,3 0-11,0 0-20,3 0-14,0 0-7,0 0-9,0 0-7,0 0-19,1 0-14,4 0-6,7-2-9,3 1-11,8-2-8,5-1-7,1 2-3,-2 1-2,0 1 2,-6 3-4,-1 4 0,-3 4-3,-7 3-5,-3 4-1,-4 4 1,-3 0-4,-4 0-1,-7 5-2,-8-1-1,-4 3 3,-4 0-6,-2-3 0,4-3-2,4-2-5,5-6-2,8-1 3,5-8-3,3-2 1,0-1-5,0-3-3,0 0 0,6 0 4,4 0-1,4 0 1,8 1-3,4 3-1,1 3-2,1 2-1,-3 5 4,-1 2 2,-3 3 1,-9 4-2,0 2 4,-9 3 4,-2 2 2,-2-3 3,-5 2 3,-6-4 3,0 1 4,-9-4 9,-3-4 8,-2-6 5,-5-6 0,0-1-6,-3-5 2,1-5-5,1-1-8,2-5-18,4-3-16,10-4-27,1 1-50,4 2-57,8 6-155,3-3-97,0-9-395,6 16 0,8-3 0,4-1 0</inkml:trace>
  <inkml:trace contextRef="#ctx0" brushRef="#br0" timeOffset="250045.9808">8095 9856 969,'0'4'86,"0"4"33,0 6 32,0 7 22,0 2 17,0 7 11,2 1 13,1 1 15,2-1 11,1-2-41,4-2-31,-1-8-27,3-3-27,3-5-12,2-6-12,4-3-7,3-5-10,0-6-15,0-2-9,2-7-8,-5-7-3,-6-3-5,0-2-5,-5-2-5,-6 4-6,-1-1-3,-3 7 1,0 6-3,0 5-1,0 4-4,0 3-1,0 6-1,0 6 3,7 11-3,0 10 2,7 10 2,4 14 11,1 7 8,0 3 7,-4 3 14,-3 0 7,-3-2 15,-8-4 10,-2-2 11,-5-7 15,-9-5 8,-6-6-3,-6-8-1,-11-7-4,-7-9-7,-3-5-9,-3-8-14,-2-6-18,1-8-27,8-7-43,6-4-41,8-3-63,6 0-60,10 0-86,8 1-146,2-13-443,8 13 0,8-7 0</inkml:trace>
  <inkml:trace contextRef="#ctx0" brushRef="#br0" timeOffset="250424.0501">8814 9594 1560,'0'0'66,"0"0"27,0 4 32,7 8 22,-1 9 16,6 11 9,4 12 3,0 9 4,-2 6 3,-7 5-60,-4 1-4,-3-4-26,0-5-32,0-3-21,0-14-27,3-6-46,-3-10-81,6-11-110,-5-27-361,1 12 0,-1-5 0,-1-10 0</inkml:trace>
  <inkml:trace contextRef="#ctx0" brushRef="#br0" timeOffset="250658.8344">8713 9888 1516,'-2'0'128,"2"-2"10,0-1 14,0 3 24,0-1 12,5 0 8,4 3 3,9 3 3,3-3 2,9 1-111,6 1-21,5-3-35,7-1-116,15-8-565,-12 3 0,-7-4 0,0-5 0</inkml:trace>
  <inkml:trace contextRef="#ctx0" brushRef="#br0" timeOffset="251489.9453">9631 9643 1342,'-7'0'92,"0"0"28,-9 0 28,-1 0 19,-3 0 9,-5 0 12,-7 0 15,1 0 11,-1 3 4,2 0-60,3-1-26,3 0-26,7 1-25,2 1-13,8-4-6,3 1-11,4-1-11,0 0-12,0 0-5,0 0-4,0 0 1,0 2-1,0 0-2,4 3-3,0 4-1,3 4 2,-4 2 2,0 4 3,-3 7 7,-4-1 7,-5 5-1,1-2 0,1-3-1,-1-7-2,1-4 0,6-4 6,1-5 1,0-1 2,0-3 3,1-1-4,6 0 4,2 0 0,5 0-1,7 0 0,3 0-2,5 0-9,-2 0-6,6 0-6,-3 7-9,1 5 0,-2 1-6,0 8-2,-6 4 1,-6-1 2,-3 5 1,-5-3 3,-6 1 10,-3-2 9,-3 1 22,-6-3 14,-3-3 15,-10-3 18,-7-2 17,-7-1 12,-7-2 12,-6-3 3,2-3-6,4-4-9,2 1-21,11-3-19,3 0-32,7-3-45,5 3-70,5 0-122,4 0-141,4-19-731,-1 15 0,-3 1 0,-7-4 0</inkml:trace>
  <inkml:trace contextRef="#ctx0" brushRef="#br0" timeOffset="257494.8116">4484 11500 3286,'-6'-13'74,"0"-3"16,-2 0 13,1-4 13,5 4 7,1 4 2,1 4 2,0 2 1,6-2 0,1 4-58,10-1-13,4 0-14,9 1-13,8-2-9,2 1-3,0-1 1,0 3 2,-2-1 0,-5 8 2,-3 2 0,-3 12 1,-7 7 3,-4 7 2,-8 11 4,-5 0 0,-5 6 1,-4 0 0,-6-3 5,-4-7-1,-4-4 10,-6-9 6,-4-9-3,-3-7 1,-4-2-6,1-7-6,1-1-7,0-2-24,5-3-37,0-4-58,8-2-76,5-6-106,8-4-165,4-21-425,9 23 0,12-2 0,11 1 0</inkml:trace>
  <inkml:trace contextRef="#ctx0" brushRef="#br0" timeOffset="257830.267">5011 11330 1630,'0'0'168,"0"0"17,-5 0 20,-3 0 23,-6 2 22,-12 5 16,-4 4 11,-8 9 10,2 6 3,4 3-127,10 5-32,10-1-15,7 1-21,8-2-19,8-1-19,1-5-17,8 2-11,4-4-12,4-4-22,4-2-69,-2-4-96,3-6-194,-3-2-415,-1-5 0,-1-5 0,1-4 0</inkml:trace>
  <inkml:trace contextRef="#ctx0" brushRef="#br0" timeOffset="258077.8703">5199 11566 3160,'-3'-3'51,"3"3"15,-3-1 16,3-1 11,3 2 4,3 2 1,7-2 1,7 0 1,9 0-7,11 1-76,-2-1-71,4 0-165,-2-9-517,-5 7 0,-5 1 0,-3-4 0</inkml:trace>
  <inkml:trace contextRef="#ctx0" brushRef="#br0" timeOffset="258913.9903">6051 11201 1635,'-3'0'100,"-4"0"33,-2 0 33,-4 0 29,-4 2 26,-2 1 15,-7 0 15,-2-1 10,1 4 11,4-3-70,3-1-19,7 2-29,4-4-28,0 0-29,3 0-23,1 0-15,2 0-16,-1 0-12,4 0-12,0 0-6,0 0-5,0 3-7,0 3-1,0 2 0,0 4-3,0 5 3,-3 4 4,0 7 2,-6 1 4,-5 3 1,2 0 0,-2-1 4,1-5-5,7-5 0,3-5 2,3-7-1,0-4 6,0-4 5,6-1-2,0 0 1,3 0 2,3 0-2,3 0 1,2 6 1,0-1-3,5 1 0,2 3-8,0 2-8,0 1-2,-3 0 0,-1 1-2,-4 2 0,-2 0 0,-5 1 2,-4 0 0,-1 1 6,-3 3 8,-8-4 24,1 1 27,-8 0 36,-7-4 25,-6 1 40,-3-2 53,-5-3 24,-1-2 7,0-3 7,3-2-10,3-1-18,6-1-22,4-1-61,5-1-64,5 1-97,4-1-102,1 1-89,4 0-82,1 1-192,33-3-750,-27 2 0,2-2 0,0-5 0</inkml:trace>
  <inkml:trace contextRef="#ctx0" brushRef="#br0" timeOffset="260029.0879">6963 11405 1110,'-2'0'116,"1"0"32,-3 0 26,4 2 22,0-2 18,0 3 20,0-3 19,0 0 19,0 0 15,0 0-75,0 0-13,0 0-15,0 0-15,0 0-14,0 0-13,0 0-21,0 0-14,2 0-16,3 0-13,2 2-13,5 2-11,9-1-15,7-3-8,9 3-10,2-3-5,6-3 4,-7 3-9,-5 0-5,-8 0-7,-8 0-15,-5 0-29,-5 0-45,-2 3-51,0 1-65,-2-2-100,7 0-151,-9 2-235,2-2 0,-4 1 0,-4 2 0</inkml:trace>
  <inkml:trace contextRef="#ctx0" brushRef="#br0" timeOffset="260280.5318">7057 11635 2372,'0'2'56,"0"-1"3,0 2 10,0 0 18,3 0 10,2 0 3,5 1 2,7 0-1,6-1 0,7 0-59,8 0-40,-1-2-105,14-5-196,-12 4-258,-3 0 0,0-3 0,-4 1 0</inkml:trace>
  <inkml:trace contextRef="#ctx0" brushRef="#br0" timeOffset="261255.3097">7977 11292 1552,'-2'0'70,"-1"0"29,0 0 45,0 0 32,2 0 16,1 0 7,0 0 3,4-3 4,2-2 6,8-1-51,7 3-10,4 0-29,7-1-43,-4 4-28,1 4-17,-3-1-7,-2 7-1,-6 1-5,-1 6-6,-10 0-2,-1 3-1,-9 3 2,-7 3-2,-10 0-1,-10 3 3,-5-3-1,-4 3 1,6-5 2,6-6 0,12-6-1,5-3 1,6-5 3,4-1 1,2-3 6,4 0-2,3 0 2,6 0-1,6 0 0,4 4 1,2-1-3,-1 6-4,1 4-3,-7 0-4,-2 1-6,-6 2 2,-6 2 1,-2 0 4,-9 3 0,-6-2 6,-4 2 6,-9-2 6,-6-6 1,-7 1 4,-3-4 0,-2-4-4,1-2-3,4-4-17,7 0-33,10 0-62,8-6-108,6-5-176,6-4-394,11-5 0,9-5 0</inkml:trace>
  <inkml:trace contextRef="#ctx0" brushRef="#br0" timeOffset="261888.9866">8570 11347 1418,'0'3'54,"-2"4"23,-1 9 36,-1 4 17,-1 6 16,2 6 9,1 2 10,2-2 7,6 0 6,4-4-33,6-1-12,2-8-15,12-4-32,1-6-12,2-5-12,-2-3-6,2-6-8,-7-4-6,-2-3-5,-6-5-4,0-3-2,-5-3-9,-5 0-5,0-1-1,-5 2-5,-3 3-4,1 4-2,-1 3-4,0 9-3,3 1 0,0 7 1,1 9 7,9 9 7,0 9-1,1 10 16,5 8 7,-5-1 9,-2 4 10,-6 0 15,-2-6 20,-4-1 19,-4-5 15,-4-2 31,-5-4 28,-8-10 11,-4-3 14,-5-7 5,-7-5-4,-2-6-5,-3-1-31,-3-4-39,1-2-50,0-4-76,7-1-86,5-4-116,7 2-139,8-6-720,2 8 0,0 2 0,-3 2 0</inkml:trace>
  <inkml:trace contextRef="#ctx0" brushRef="#br0" timeOffset="265708.1428">7855 12325 931,'1'0'12,"1"1"29,-2-1 36,0 5 20,0-4 24,0 4 24,0-3 18,3-1 12,-3 2 18,0-2 9,3 1 8,-3-2-6,9 0-19,9 0-4,12 0-11,15-4-13,16-1-7,13-6-7,14 0-11,4 1-12,9-2-11,7 5-21,-3 3-16,-4 1-16,-6-3-12,-20 5-11,-15-3-8,-17 0-10,-13 2-4,-9 0-5,-7-3-3,-8 5-1,-2 0-7,-4-2-27,0 0-41,0 2-78,0 0-75,6-3-188,-9 3-260,-4 0 0,-7 7 0,-13-2 0</inkml:trace>
  <inkml:trace contextRef="#ctx0" brushRef="#br0" timeOffset="266406.1809">8264 12700 1205,'2'0'70,"1"0"16,5-3 21,5 3 27,3-3 16,7-1 13,4 1 6,2 1 1,-2 0 4,0 2-54,0 2-9,-5 4-12,-7 3-17,-7 5-22,-2 6-9,-9 4-10,-3 5-1,-9 0 0,-3 2 1,-6 0-1,2-6 0,5-6 1,6-2 6,5-5 15,6-9 19,0 2 5,0-5-3,3 0-2,0 0-3,3-1-4,2-3-4,3 4-4,2 0-8,6 0-21,-2 5-26,2-2-8,-3 6 4,1 0-1,-7 3 1,-4 0 5,-2 0 15,-8-2 10,-2 2 12,-11 0 6,-7 0 6,-6-1 7,-5-2 0,-8-2 0,-3-2-2,0-2-1,-1 0-14,4-2-15,8-1-26,9 0-40,11 0-48,6-1-64,2-3-109,7-5-199,-6 1-312,-1-3 0,0-2 0,-6-2 0</inkml:trace>
  <inkml:trace contextRef="#ctx0" brushRef="#br0" timeOffset="267236.9272">4624 12315 949,'6'0'102,"1"5"35,7-5 29,7 2 20,6-2 16,5 0 24,10 0 18,9-2 12,11-3 10,13-2-70,17 0-24,15-1-32,16-2-26,15 3-17,4-2-17,1-3-23,-9 4-15,-17-3-10,-12 1-8,-17 0-4,-18 2-2,-20 4-6,-18 1 0,-16 0 1,-9 3-3,-7 3-19,-8 3-51,-6 3-81,-8 1-113,-8-3-407,-15 8 0,-5 1 0,-6-1 0</inkml:trace>
  <inkml:trace contextRef="#ctx0" brushRef="#br0" timeOffset="268090.1981">5280 12608 1322,'1'0'102,"-1"0"9,0 0 15,2 0 11,0 0 13,5 0 19,5 0 17,6 0 15,8-3 8,4 3-89,6 0-10,3 0-5,-3 0-15,-4 3-7,-2 3-14,-8 2-19,-8 7-12,-3 3-14,-6 1 0,-9 1 1,-8 5 0,-10 2-2,-7-3 0,-6 4-1,-1-5 4,4-1 0,7-7 5,8-2 8,7-8 9,7-2 9,3-3 5,0 4-1,3-8 2,3 4-7,3 0-1,6 0 0,6 0-9,3 0-11,3 0-15,1 0-14,0 5-3,-2 4-2,-4 2-3,-4 4 3,-6 2 4,-7 1-2,-2 1 4,-6 1 5,-2-4 7,-4 1 12,-6-2 10,0-2 14,-9-4 13,-2-1 4,-2-4 7,-5-3 4,-7-1 5,4 0-5,-3-3-2,2 0-12,3-2-9,4-1-10,-1 1-11,4 1-6,1 0-9,8 4-4,3 0-9,6-2 1,6 2-5,0 0-4,3 0-17,0 0-19,0 0-30,0 0-51,0 0-70,0 0-56,0 0-122,3-5-493,0 4 0,0 1 0,-3 0 0</inkml:trace>
  <inkml:trace contextRef="#ctx0" brushRef="#br0" timeOffset="272471.0127">4643 14151 941,'0'4'103,"0"-4"19,0 3 31,0-2 28,0-1 23,0 0 17,0 0 11,0-4 11,0 3 7,3-4-68,7-3-23,3 0-12,9-2-27,6 2-25,2-2-18,6 3-12,-3 5-10,0 2-9,-3 2-7,-1 4-3,-5 7-3,-6 4-4,-3 8-2,-6 4-1,-6 8 0,-1-4 2,-9 5 1,-3-4 2,-8-2 3,-3-3 5,-8-2-3,-1-6 3,-1-5-3,1-3-2,-5-5-3,6-5-6,2-2-7,2-3-26,2-3-42,8-4-50,1-5-74,10-6-87,2-6-114,7-2-269,4 6 0,12 0 0,0 3 0</inkml:trace>
  <inkml:trace contextRef="#ctx0" brushRef="#br0" timeOffset="272849.0448">5131 14096 1313,'0'0'101,"0"0"23,0 0 18,-3 0 19,-3 0 14,-4 0 9,-4 0 6,-4 7 4,-2-1 6,1 7-62,1 4-33,1 2-19,2 1-16,5 6-15,-1-1-10,5 3-6,2 1-4,5 1-3,6-1-5,9-3 0,6-3-8,5-4-3,8-3-4,3-6-20,-1-6-49,2-1-86,-1-6-126,-8-3-333,-3-1 0,0-1 0,-3-6 0</inkml:trace>
  <inkml:trace contextRef="#ctx0" brushRef="#br0" timeOffset="273160.6285">5420 14214 1806,'1'0'75,"-1"0"6,2 0 14,-2 0 27,-2 0 23,7 0 9,2 0 7,6 0 2,5 0 3,4 0-68,5 0-5,-1 0-5,1 0-14,-3 0-26,-2 0-34,-2 0-38,0 0-82,-1-2-121,-2-20-378,-4 17 0,-2 0 0,-5-2 0</inkml:trace>
  <inkml:trace contextRef="#ctx0" brushRef="#br0" timeOffset="273964.6547">6054 13934 1515,'0'0'76,"0"0"22,0 0 18,-3 0 19,-3 0 17,-7 0 6,-3 0 13,-6 0 14,-1 2 5,-3 0-52,2 3-18,0-2-21,4 1-16,2-2-19,6 3-17,2-4-4,4 1-15,3 0-15,1-1-6,2-1-4,0 2-2,0-2-3,0 0-2,0 1 2,0 1 3,0 0-1,0 3 3,0 3 4,0 3 0,0 1 2,0 3 3,0-1 4,-1 5 4,-2 0-1,-2-1-2,-1 0-2,2-2 1,1-2 4,3-6 13,0-4 7,0-1 7,0-3 2,3 0 2,0 0-2,2 0 0,6 0 1,3-3 1,4 3-8,6 0-11,6-1-10,0 1-12,-1 1-4,-2 6-6,-6 1 3,-5 2-2,-5 6 0,-6 0 3,-2 2 5,-6 2 7,-7 4 7,-6-4 11,-2-1 15,-9 0 15,-5-4 2,2-1 3,-3-5 1,3-3-3,3-2-8,3-1-20,4-3-49,2 0-70,10 0-122,19-7-680,-14 7 0,3 0 0</inkml:trace>
  <inkml:trace contextRef="#ctx0" brushRef="#br0" timeOffset="274458.0492">6207 14605 1431,'-3'5'88,"-1"1"24,-7 0 26,-2 2 25,-7-1 12,-1-1 12,-5 1 9,1-6 11,-5 4 9,-8 1-43,-4 0-6,-11 2-9,-12 2-7,-10 1-10,-6 0-1,-10-1-3,-11 1-4,1-1-8,-1 0-5,0 1-18,4-3-15,11 2-11,8 1-19,7-3-11,11 1-12,12 0-6,9-4-3,11-1-2,11-2-3,5-2 0,7 3-4,4-3-12,2 0-36,0 0-66,0 0-66,3 0-105,9 0-177,0 0-331,7 0 0,4-3 0,4 3 0</inkml:trace>
  <inkml:trace contextRef="#ctx0" brushRef="#br0" timeOffset="275134.847">5023 15115 1300,'0'2'121,"0"3"35,0-1 13,0-1 11,7-3 7,-2 0 8,5-7 7,5-3 2,3 3 5,5-4-74,4 0-43,5 2-34,4 6-11,0 1-10,3 1-8,-6 6-4,-1 2-6,-13 3 4,-2 5 5,-11 6 4,-3-2 7,-9 5 5,-5 2 5,-5-2 1,2-2 4,-4-2 0,6-4 0,0-5-6,8-4-6,1-4-6,1-1-7,2 1-6,2-3-11,-2 0-2,0 0-1,1 1-2,5 3 1,3 1-2,5 5 0,7 1-1,-3 2 0,3 2 1,-3-1 11,-5 3 16,-8 1 14,0-3 22,-7 3 18,-4-4 19,-8 1 25,-8-5 25,-8-1 18,-8-4 9,-5 2-5,0-6-13,0-1-15,4 0-26,5-1-25,6-1-35,7-3-58,6-2-91,7-1-108,5-4-198,6-58-641,2 50 0,8-6 0,5-9 0</inkml:trace>
  <inkml:trace contextRef="#ctx0" brushRef="#br0" timeOffset="275682.6323">7096 14258 2265,'0'1'114,"0"0"19,0 1 7,0-1 0,0-1-2,0 2 8,0 3 6,5 1 7,2 0 6,10 3-87,6-3-24,11-2-17,1-1-7,4-3 2,-1-3 1,-5 3-17,-3-4-34,-5 1-77,-2-2-130,19-8-473,-27 9 0,-7 2 0,-2-1 0</inkml:trace>
  <inkml:trace contextRef="#ctx0" brushRef="#br0" timeOffset="275952.9087">7233 14452 2191,'-1'6'68,"-5"-1"11,3 1 17,0 0 13,3-3 26,0-1 17,9 1 6,7-3 3,11 0-1,12 0-59,10 0-23,2-5-35,1 0-37,1-2-58,-6-4-203,1-11-391,-3 11 0,3 0 0</inkml:trace>
  <inkml:trace contextRef="#ctx0" brushRef="#br0" timeOffset="276970.8454">8312 13960 1222,'0'0'58,"0"0"26,0 0 38,0 2 25,0 1 19,0 2 20,0 4 18,-1 1 19,1 5 14,0 2-42,-2-1 5,1 4-21,-1-1-34,-1-4-21,3 2-5,0-3-10,0 0-9,0 0-14,0-2-14,0-1-6,0-1-7,0-3-3,0-2-3,0-3-1,0 1-11,0 1-6,0 3-8,1 3-4,-1 2 0,4 1-5,-1 0-2,0-2-2,0-2 3,-2-4-4,2 0 4,2-4 1,8-1 0,6-1-2,9-4 0,5-3 1,4 0 1,4-6-2,-5-2-1,1 0-1,-7-2-7,-6-3-3,-9 2-1,-6-1 1,-3 1 1,-3-2-2,-3 1-2,0 0 3,1 3-1,-2 2 1,2 6-5,-1 2-1,0 5-2,0 2 1,0 0 3,0 7-3,2 4 4,1 7-3,6 11 3,0 12 0,5 9 12,0 9 5,-1 2 3,-3 1 7,-4-2 6,-3-6 14,-1-8 29,-2-7 29,-3-6 30,-7-6 60,-4-5 93,-3-5 46,-13-5-2,-9-3-8,-3-4-9,-9-2-12,-5 0-32,3-6-28,-1 3-32,6-3-62,6 2-98,8 0-52,9-4 0,9 4 0,8 0 0,5-2 0,1 3 0,1 0-52,1 0-157,-2 0-87,1 0-127,1 0-201,0-68-693,0 61 0,-3-3 0,-3-5 0</inkml:trace>
  <inkml:trace contextRef="#ctx0" brushRef="#br0" timeOffset="278135.3021">4623 16152 2394,'0'0'82,"-2"0"28,2 0 36,-2 0 18,-2-2 18,-1-1 15,1-3 10,-1 1 4,-2-3 4,1 0-70,3 0-14,-5 2-28,5 1-74,0 0-90,-1 4-50,1 1-93,3 0-108,0 0-111,-6 9-218,-3 6 0,-9 6 0</inkml:trace>
  <inkml:trace contextRef="#ctx0" brushRef="#br0" timeOffset="278366.5641">4362 16487 2595,'0'0'105,"0"0"5,0 0 3,0 0 2,0 2-1,0-1 2,0-1-2,1 0-34,6 0-124,5-3-235,3 0-348,10 0 0,5-2 0,5-2 0</inkml:trace>
  <inkml:trace contextRef="#ctx0" brushRef="#br0" timeOffset="278595.0955">4898 16390 2681,'0'-2'165,"0"1"24,0 0 14,0-2 6,0 0 3,0 1-10,0-1-61,0 3-131,18-10-812,-15 6 0,-2-8 0,4 2 0</inkml:trace>
  <inkml:trace contextRef="#ctx0" brushRef="#br0" timeOffset="279422.8782">5665 16215 924,'0'-4'88,"0"4"28,0 0 22,0-3 26,0 3 29,0 0 22,0-2 15,0 0 11,-3-1 13,-6 0-39,-4-1-7,-8 1-3,-3-1 3,-5-1-3,-1 4-23,3-1-16,-2 4-15,2 5-10,3 3-10,6 3-19,6 4-18,7 5-22,4-2-25,1 3-22,1-4-6,4 0-4,2-1 2,4-2 0,7-3 0,1-3-3,3-1 1,0-6-3,2-2 0,-1-5-1,-2-3-1,0-5-3,-5-1-6,-2-4-7,-3-2-8,-4 5 1,-1 1-2,-3 5-8,-1 4-8,1 0 4,1 8-1,1 8 3,5 9 1,2 10 8,2 10 10,-5 7 10,-2 4 10,-4 5 14,-1-1 28,-5-1 25,-6 1 27,-4-7 28,-9-5 32,-10-2 37,-2-10 35,-5-1 7,-2-11 2,5-3 3,0-10-27,0-3-56,3-7-109,4-5-92,2-7-102,3-6-126,6-8-196,3-17-748,8-2 0,8-6 0,11-10 0</inkml:trace>
  <inkml:trace contextRef="#ctx0" brushRef="#br0" timeOffset="279772.4983">5677 15993 2337,'0'0'162,"0"-2"16,0 2 13,0-3 11,0 1 6,0 2 4,0 0 4,0 0 14,0-3 15,5 3-135,1 0-14,4 3-14,4-3-12,4 0-9,-3 2-7,1-2-3,-2 0-40,1 0-107,-1-2-185,1-10-586,-3 9 0,1 1 0,-2-4 0</inkml:trace>
  <inkml:trace contextRef="#ctx0" brushRef="#br0" timeOffset="280061.3978">5918 15833 2265,'0'-2'109,"0"2"6,0-2 21,0 2 17,0 7 21,0 5 12,0 2 10,3 10 8,-3 8 4,3 0-96,2 4-11,-1-4-5,0 0-28,1-2-52,-2-6-130,35-9-691,-29-1 0,1-3 0</inkml:trace>
  <inkml:trace contextRef="#ctx0" brushRef="#br0" timeOffset="280428.2194">6240 16052 1800,'-10'1'120,"-1"2"36,-7 3 37,-2 1 18,1 4 9,-1 4 6,2 3 4,3 2 4,3 3 4,-1 3-80,2 3-38,6 4-33,2 2-39,3 1-16,0 2-11,7-3-13,-1 0-19,10-6-32,5-2-67,9-11-134,6-7-494,-3-5 0,2-6 0,0-5 0</inkml:trace>
  <inkml:trace contextRef="#ctx0" brushRef="#br0" timeOffset="280693.1263">6406 16204 2461,'-2'-5'96,"1"2"5,1 2 7,-2-3 10,7 7 3,4 5 3,7 1 1,5 7 0,5 5-1,6 0-97,-2-4-1,-2 5-12,-2-5-25,-5-2-58,-6-6-152,-3-2-432,-8-2 0,-1-3 0,0-4 0</inkml:trace>
  <inkml:trace contextRef="#ctx0" brushRef="#br0" timeOffset="280920.0195">6559 16147 2521,'-6'0'106,"-3"9"23,-1 8 10,-4 9 5,1 8 1,0 12 0,3 4 0,1 4-6,3-4-15,4-4-102,1-10-70,2-9-123,7-13-179,-6-9-288,-1-4 0,6-8 0</inkml:trace>
  <inkml:trace contextRef="#ctx0" brushRef="#br0" timeOffset="281283.8412">6797 15914 1778,'0'0'65,"0"0"47,3 1 31,6 4 17,9 6 12,4 8 8,7 9 8,4 6 13,-4 9 16,-3 3-1,-7 1-26,-10 4-31,-3 2-22,-12 3-7,-6-3-4,-4 2-3,-4-1-5,-9-8-12,4-7-13,4-8-20,1-9-41,2-10-83,6-8-111,7-4-288,-8-8-361,1-6 0,3-4 0,6-4 0</inkml:trace>
  <inkml:trace contextRef="#ctx0" brushRef="#br0" timeOffset="281727.1686">7703 16073 2014,'0'2'56,"0"3"37,0 0 31,0 1 26,4 2 26,10-3 12,8-2 5,10 0 0,9 2 0,4-4-17,-4 4-40,-4 1-53,-4 0-82,-5 1-180,-1-20-540,-5 16 0,-3-5 0,-5-2 0</inkml:trace>
  <inkml:trace contextRef="#ctx0" brushRef="#br0" timeOffset="282005.9934">7856 16244 2241,'-1'6'118,"-1"-2"21,1 3 20,-1-2 16,4-2 12,-2-2 16,6 2 11,6-2 4,9 6 0,9-2-92,8 2-24,5-2-31,-2-3-45,-3 0-72,-5-2-144,0-8-602,-8 7 0,-4-2 0,-1-4 0</inkml:trace>
  <inkml:trace contextRef="#ctx0" brushRef="#br0" timeOffset="283050.4265">8950 15845 902,'0'0'122,"0"0"24,0 0 27,0 3 25,0-6 14,0 3 21,0 0 17,0-3 12,0-3 17,0-2-84,0-1-13,2-2-19,1 2-24,3 0-20,6-1-12,4 3-21,4 1-13,4 1-13,-3 4-14,5 1-17,-2 0-5,3 4-4,1 6 2,-2 2-4,1 7 2,-6 6 3,-4 2 0,-4 3 7,-7 2 4,-4 2 6,-2-2 14,-8-2 8,-2-1 0,-10-5 4,-4-2-2,-7-3-5,-2-2-1,-2-4-6,5-3-5,1-5-9,7-4-18,5 1-38,1-4-37,8-4-53,0 0-53,4-5-77,4-6-125,4-12-410,7 8 0,7-4 0,12-1 0</inkml:trace>
  <inkml:trace contextRef="#ctx0" brushRef="#br0" timeOffset="283397.4652">9495 15767 1800,'-2'0'94,"-4"0"26,-5 0 23,0 3 17,-9 2 19,-4 4 9,2 7 8,-1 5 6,1 3 10,3 1-69,4 4-10,12-1-23,2 1-19,2 1-14,6-1-18,0-3-8,5-1-5,5-4-6,-1-4-9,5-2-20,2-7-41,1-4-71,3-2-126,2-11-518,-2 5 0,0-3 0,0-2 0</inkml:trace>
  <inkml:trace contextRef="#ctx0" brushRef="#br0" timeOffset="283739.3563">9766 15886 3148,'0'0'67,"0"0"16,0 0 16,0 0 10,0 0 8,0 0 14,1 0 7,4 0 5,3 0 1,6 0-53,5 0-13,5 0-14,0 0-16,0 0-16,3 0-18,-4 0-55,-3 0-46,-2 0-62,-2 0-98,-4-1-109,0-9-369,-3 9 0,-2-2 0,4 0 0</inkml:trace>
  <inkml:trace contextRef="#ctx0" brushRef="#br0" timeOffset="284714.7509">10466 15579 931,'1'-4'127,"-1"4"43,0-3 34,2-1 12,-2 2 13,-3 2 11,-2-1 13,-7 1 10,-2 0 6,-3 1-90,-2 3-34,0 1-42,3-1-30,0 3-13,1-2-10,5 1-8,1-2-6,2 0-6,3-1 0,1-2 3,3-1 9,0 0 5,0 0 3,0 0 4,0 0-6,0 0-6,0 0-11,0 0-4,0 2-3,0 3-5,0 4-8,-1 3-7,-2 6-6,-3 5-4,-4 2 5,-3-1 4,1 3 5,3-2-2,0-5 1,8-3-4,-1-4-4,2-4 2,0-2 7,2-4 10,-2-1 4,1-2 3,1 0 1,8 0 2,-1 0-3,5 1 3,0-1 4,5 0-4,-1 3-2,1-1-15,1 1-6,2 0-1,-2 3-5,0 1-1,-2 1-1,-3 4 3,-2-1-2,-2 1 4,-7 1-4,0-1 4,0 4 6,-4-1 3,-4 0 12,-3 1 18,-3-1 17,-8-1 16,-5 1 20,-7-3 23,-2-3 17,-4 1 4,0-7 0,5-1-6,2 0-8,8-2-18,3 0-21,6-2-24,0 2-43,9 0-73,0 0-83,3 0-85,0 0-93,4 0-167,1-27-422,4 22 0,7 2 0,2 1 0</inkml:trace>
  <inkml:trace contextRef="#ctx0" brushRef="#br0" timeOffset="285800.8428">10603 16283 911,'0'0'85,"0"0"17,0 0 16,0 0 22,0 0 24,0 0 8,0 0 9,0 0 7,0 0 4,0 0-65,-3 3-8,0-3-8,-2 0-14,-1 4-14,-3-1-19,2-2-5,-1 2-7,0 0-3,-2-1 0,1 1 0,3 0 4,-6 0 2,0-2 5,3 3 6,-5-1 6,-1-2 8,-1 2 10,-1 0 10,-6-2 7,-1 1 1,2 1-1,1 1-5,-3 0 0,1 0-1,3-3 0,-2 3 3,-2-4-4,0 4-6,-3-4-6,-2 0-4,-1 0-3,-3 1-1,1 1-8,1 0-10,1-2-9,3 3-15,-3-3-9,7 0-6,-4 0-4,1 4-5,4-1-7,-2 1 0,1-1-1,-4 4-1,0-3-1,0 0 0,-2 1 3,2 0-2,0-1 1,-1-1 1,2 4 2,3-5-3,1 2 1,-1 0-1,3 1 6,1-1-1,-2-1 1,0 1 0,-3 0 0,0 1 2,-3 1 1,0 0 2,3-1-1,4-2 1,-1 2-4,3-2 5,0 1-2,1 1 1,2-1 4,2-3 1,0 2 0,4-3-2,1 1 2,0-1-2,2 0-3,1 0-3,4 3 1,-1-3-1,2 0-5,-1 0-6,2 0-1,-2 0-1,1 0-3,0 0-8,0 0-21,0 0-39,0 0-70,0 0-115,0 1-141,9-2-167,-5 1-313,3 0 0,6 0 0</inkml:trace>
  <inkml:trace contextRef="#ctx0" brushRef="#br0" timeOffset="287246.6342">9509 16733 944,'0'3'127,"0"1"53,0 1 37,0-2 25,0-3 17,0 0 20,0 0 15,0 0 15,1-3 14,1 1-79,2-1-30,5-3-48,2 1-31,7-4-23,1 1-13,9 0-16,2-5-14,-2 2-15,1 4-12,-5 2-10,-5 2-6,-4 1-4,-4 7-8,1 1 2,-6 7-4,-1-1 2,-5 8-1,0-2 0,3 2 5,-10-3 1,1 3 4,-4-2-1,-5 0 6,-3-2-1,0-1-1,4-4 2,2-2 3,4-4 3,5-5 0,2 1 0,1-1-4,1 0-2,-1 0-4,0 0-3,2 0-1,-1 0-5,7-1-7,0 1-3,5 0-5,-2 0-3,4 0 1,0 1-2,-3 4 1,4 3 1,-3 2 2,-3 1-1,-3 1 0,-3 2 4,-3 0-1,-1 0 3,0 1-2,0-8 8,0 3 2,-3-1 3,-3-3 2,0 1 8,-7 0 12,-1-4 11,-4 0 18,0 0 15,-6-3 10,-3 0 3,0 0 16,-1-2 20,1 2 17,3 0 5,5 0-7,1 0-6,2 0-6,0-1 0,7 1-4,-3 0-2,3-2-15,3 2-16,-2-2-15,1 2-8,1-2-4,3 2-4,0-3-14,0 3-18,0 0-7,0 0-5,0 0-5,0 0-7,3 0 2,0 0-10,0 0-2,0-2-3,0 2 3,0 0 0,0 0 0,0 0 0,0-2-3,-5 2 1,5 0-14,0 0 9,0 0-1,0 0 1,0 0-1,0 0-2,0 0-6,0 0-2,0 0-2,0 0-7,0 0-4,0 0-11,0 0-9,0 0-7,0 0-12,0 0-5,0 0-3,0 0 2,0 0-2,0 0 8,0 0 7,0 0 13,0 0 7,0 0 3,0 0 10,0 0-8,0 0-8,0 0-10,0 0 0,0 0-8,0 0-11,0 0-10,0 0-18,0 0-12,0 0-11,0 0-9,0 0-12,0 0-29,0 0-31,0 0-38,0 0-71,5-1-100,21-6-416,-21 5 0,-2-1 0</inkml:trace>
  <inkml:trace contextRef="#ctx0" brushRef="#br0" timeOffset="289530.9995">15307 6525 1809,'0'-4'126,"0"-7"27,0-4 22,0-8 19,0-2 19,0-1 12,1-1 12,-1-2 13,0-2 14,2-3-76,-1-3-35,1-1-26,2-6-20,2-4-15,0-3-20,0 1-11,2-4-8,-2 1-14,-3-1-15,-2 2-3,-1 3 0,-1 0-2,1 1 2,0 4-1,0 3 4,0-2 2,0 2 4,0 2 4,0 1 6,1 1-1,-1 0 3,0 2 2,0 3 1,-3 0-1,-4-1 3,-1-1-3,-4 2-5,-4-2-3,4 0-6,-3-3 0,6 1-7,-1 0 1,0 3 2,1 4-1,1 5-5,1 2 0,4 2 0,-3 2-2,6-2 1,-1 0-3,2 0 0,2-2-5,3 1-4,0-1 0,2-2-1,-1 3-2,0 1-2,-1 3 2,-6 0 0,3 5 2,-3 0-2,0 0 1,0-1-6,0 2 1,-3-1 4,0 0-2,0-3 0,-4 1-3,0 0-4,2 3-13,0 4-36,4 2-85,1 3-62,0 1-83,3 1-153,3-46-445,2 51 0,0 1 0,5 4 0</inkml:trace>
  <inkml:trace contextRef="#ctx0" brushRef="#br0" timeOffset="292014.8109">17549 4590 1252,'0'0'79,"0"0"23,0 0 22,0 0 17,0 0 14,0 0 6,0 0 8,0 0 2,0 0 3,0 0-54,0 0-22,0 0-22,0 0-18,0 0-12,0 1 4,0 4 5,0 5 3,0 4 11,1 8 11,-1 10 7,5 2 11,0 11 8,3 3 2,-2 6 3,1 4-6,-4 4-6,-2 0-6,1-2-13,-2-2-10,7-3-5,-3-4-10,4-5-6,-2-4-9,3-6-9,0-5-8,-3-8-5,-3-3-3,0-8 0,0-6 2,-3-1 22,0-3 30,0-2 2,0 0 5,0-2 2,-3-5-2,0-1 0,-1-3 1,-2-6-2,1-1-5,2-6-25,2 2-29,1-7-7,0 1-3,4-2-4,-1 1-2,6 0-1,3 3 3,5 3-3,1 5-1,3 3 0,0 3-2,1 8 0,0 1 0,-1 5 1,0 1 2,-5 1-1,2 4 0,-2 3 0,-3 2 1,-2 3 1,-4 6 1,2-1 3,-6 4 0,-2 2 0,1 0 1,0 1 2,-4 0-2,4 0 0,-2-4 1,0-1-2,0-2 0,1-6-6,-1-1-20,0-3-85,2-2-128,8-7-279,-6 3-376,3-5 0,2-2 0</inkml:trace>
  <inkml:trace contextRef="#ctx0" brushRef="#br0" timeOffset="292692.5237">18628 5241 1904,'-10'-9'139,"0"-2"25,-8-1 19,-4-5 17,1 4 16,-3 2 13,-2 5 10,2-2 7,-2 6 9,5 2-110,-1 2-18,2 8-20,1 3-13,1 6-14,2 8-12,6 0-10,7 2-8,3 2-8,6-7-8,1 1-4,7-5-6,2-6-2,7-3-3,-2-4-1,3-4-1,-1-3-2,-2-5-1,-1-4-2,-3 1 3,0-6-1,0-3-1,-5-2-2,0 2-3,-3 2-5,-5 3-10,-1 2 4,2 8-1,1 4 0,1 8-3,2 10 1,1 11-2,1 10 2,-2 8 5,1 8 8,-5 1 15,-2 3 10,-3 2 16,-4-3 13,-6-2 13,-10-4 14,-7-7 7,-9-4 4,-2-8-2,-3-7-7,4-10-7,-1-10-26,8-5-51,4-11-108,5-2-144,11-12-237,-2-9-476,4-16 0,7-13 0,1-15 0</inkml:trace>
  <inkml:trace contextRef="#ctx0" brushRef="#br0" timeOffset="293051.5789">18483 4778 2812,'-3'-3'101,"0"3"18,2-2 11,-2 1 7,3 1 13,0-1 10,3 1 6,0 0 5,4 0 1,7 0-80,6 0-19,4 0-19,0 0-26,-5 0-56,2 0-109,6 0-247,-11 0-379,2-2 0,-2 1 0,2-1 0</inkml:trace>
  <inkml:trace contextRef="#ctx0" brushRef="#br0" timeOffset="293332.3809">18759 4645 2015,'0'0'115,"0"0"27,0 0 27,0 6 12,0 2 14,0 9 10,1 5 6,1 9 2,1 3 0,0 1-106,2 0-7,0-3-29,-2-3-26,0-2-31,0-3-83,2-5-202,-4-2-460,1-3 0,0-6 0,1-6 0</inkml:trace>
  <inkml:trace contextRef="#ctx0" brushRef="#br0" timeOffset="293671.3987">19229 4959 2012,'-5'0'133,"-6"0"14,-1 0 10,-7 0 16,-1 8 13,-4 4 14,3 8 13,-2 5 9,2 4 6,0 6-117,2 1-9,5 3-13,8-1-8,3 4-15,12-6-15,6-2-32,15-5-45,5-3-67,11-6-112,12-12-182,-15 0-308,-2-8 0,-8-4 0,-9-6 0</inkml:trace>
  <inkml:trace contextRef="#ctx0" brushRef="#br0" timeOffset="293909.1607">19335 5116 1819,'0'-5'155,"0"0"5,2 1 22,-1 2 22,4 4 9,2 12 3,10 1 2,4 7 3,0 4-1,3 3-144,-2-5-14,1-4-16,-5-3-52,-1-5-43,-7-5-72,4-6-135,-8-9-416,0 5 0,-3-4 0</inkml:trace>
  <inkml:trace contextRef="#ctx0" brushRef="#br0" timeOffset="294162.2173">19499 5007 1531,'-9'0'153,"2"0"37,-7 9 30,0 4 13,-2 9 8,5 10 4,-1 9 0,4 2 4,-2 1-1,1-1-110,-3-1-53,2-9-66,1-6-90,6-8-172,-2-9-453,5-3 0,0-7 0,5 0 0</inkml:trace>
  <inkml:trace contextRef="#ctx0" brushRef="#br0" timeOffset="294674.1808">19604 4773 1962,'0'0'135,"0"0"12,3 0 11,-3 0 12,4 0 10,5 0 9,4 0 10,4 2 9,5 5 4,-1 7-107,1 7-19,0 9-8,-3 12-6,-5 5 1,-1 5-1,-5 2 6,-3-1 8,-5 1 8,-3-5 7,-3-4 12,-8-2 13,2-4 7,-6-8 8,0-5-8,-2-6-6,7-3-13,-1-7-17,5-3-18,5-1-10,1-3-22,1 0-29,0-1-36,1-2-51,1 3-50,0-3-55,0 1-54,0-1-132,0-4-566,0 4 0,1-2 0,-1-4 0</inkml:trace>
  <inkml:trace contextRef="#ctx0" brushRef="#br0" timeOffset="311904.0045">20381 5066 500,'0'-3'54,"0"3"24,0-2 21,4 1 17,-8 0 17,4 1 16,0 0 17,0 0 21,-3 0 21,3 0-24,0 0-8,-1 0-22,1 0-11,1 0-9,-1 0-9,0 0-13,0 0-6,0 0-10,0 0-12,0 0-6,10 0-3,-2 0 3,9 0 0,5 0-4,5 0-5,3 0-4,4 0-7,-3 0-13,2 0-7,-1 0-8,-5 0-6,-2 0-5,-7 0-10,-5 0-7,-7 0-3,0 0-3,-4 0-4,-2 0-5,2 0-11,-2 0-15,0 0-23,0 0-22,0 0-29,0 0-50,0 0-69,0 0-99,-6 0-203,-1 2 0,-1 3 0,-5-1 0</inkml:trace>
  <inkml:trace contextRef="#ctx0" brushRef="#br0" timeOffset="312476.4045">20434 5242 1155,'0'1'147,"0"3"40,0 1 36,0-3 27,0 1 14,0-3 6,1 0 4,4 0 3,4 0 4,0 0-102,6 0-42,7-3-41,1 3-35,4-4-24,1 1-15,3-1-7,0 2-2,-4 1-4,-5-2-4,-1 3-2,-7-2-4,-3 2 0,-5 0-5,0 0-5,-6 0-8,0 0-4,0 0-5,0 0-8,0 0-13,0 0-10,0 0-9,0 0-14,0 0-25,0 0-33,0 0-32,0 0-25,0 0-25,0 0-20,0-3-19,0 3-11,0-2-2,0 2 10,0-1 26,0 2 37,0-1 39,0-1 30,0 1 28,-3 0 26,3 0 16,0-1-16,0 1 0,0 0 0,0 0 0</inkml:trace>
  <inkml:trace contextRef="#ctx0" brushRef="#br0" timeOffset="318278.2993">21512 4484 829,'-1'-3'83,"1"2"25,0-4 21,0 0 26,0 4 19,0-2 17,0 1 11,0 1 11,0-1 11,0 0-54,0 1-11,0-1-22,0 1-21,0 1-24,0 0-23,0 0-15,0 0-14,0 0-10,0 0-8,0 0-8,0 0-7,0 3-4,0 2 3,1 1 4,1 5 9,1 7 9,3 8 7,2 5 5,4 10 2,1 3 4,2 4 1,-4 4 3,-2 0-2,-4-3 1,0 0-5,-2 0-2,2-4-5,-2-4-4,0-3-2,0-6-5,-1-4-2,-1-8-2,-1-3-1,3-7-2,-3-3 3,3-5 2,-3-2-3,0 0-1,0 0 2,0-2-2,0-3 3,0 1-1,0-2-2,0-3-2,0 2-7,0-1-7,0 1 2,0 0 1,0 0-4,0-1-1,0-2-3,0-4-2,0-5 1,0-1 2,0-2-2,4-2 1,-1 2 2,0 0-2,5 2 1,4 2 4,3 3-1,0 4 2,2 1-1,1 0 1,-5 5 3,1 3-1,4 1-1,-2-1 4,-2 2 0,5 2-2,-3-2 1,-1 3 0,-5 0 0,1 5 0,-1 1 1,-5 4 3,1 0 2,0 4-4,-3 2 1,0-1 1,0 3 6,-3 4 2,1-2 6,-1 0-6,0 1-5,3-1 1,0-4-3,-3 1 0,3-7-2,-3-1-2,3-3-6,1-2 0,-4-2-8,0-4 1,3 1-3,-3-2-24,0 0-38,0-2-46,3 2-70,-2-1-114,17-6-467,-15 4 0,0-1 0,0-3 0</inkml:trace>
  <inkml:trace contextRef="#ctx0" brushRef="#br0" timeOffset="320594.4368">22603 4425 625,'0'0'29,"0"0"7,0 0 12,0 0 16,2 0 13,-2 0 10,0 0 10,2 0 6,-2 0 6,0 0-13,0 0-1,0 2-1,0 0-3,0 1-10,0 0 3,0 1 4,0 0 0,-2 2 4,2-3-1,-2 1-1,-2-1 1,1 1-1,2-1-1,-1 4 0,-4-2-11,3 1-6,0-1-7,0 1-1,-2 1 3,0 1 1,0 0 0,-2 2-2,0 0 5,1 0 4,-2 2 0,1 1-1,-2 1 1,3 3-7,-4-1 0,1 6-1,1-1-2,-2 2-1,-1 2-7,4 1-4,-4 3-1,5-3 2,-1 3-2,-1 3 2,-1 1 0,3-1-3,0 3 6,0 0-3,0 4 2,1-3-1,-2 3 5,3 0 3,0 1-1,3-1 1,-1-2-2,1 4 3,2-3-8,-1-1 0,0 1 0,0 1-1,0-1-3,0 3-7,0 1-2,0-3-1,2 3 3,-1 1 1,3 0-1,0-5 4,5 4-1,-2-3-3,3-2-4,-3 1 0,3-2 2,0-4-2,-3 0-10,3-4-2,1-2-2,-2-2-7,3-1-2,-4-3 1,-1-2 1,1-1-2,-1-3-3,2-2 0,-3 2 0,-1-5-2,2 3-2,-1-1 2,-3-3-4,4 1-1,-4-3-2,-3-1-1,1-4-1,-1 1-2,2-1 0,-2-1-2,0 1-11,0-1-17,0 0-25,0 2-34,0-2-65,0 0-75,1 0-111,53-3-691,-51 0 0,0-3 0,0-3 0</inkml:trace>
  <inkml:trace contextRef="#ctx0" brushRef="#br0" timeOffset="321550.8084">23109 4757 1185,'-4'0'90,"-1"0"36,-2-3 33,-5 3 29,3 0 30,3 0 22,-1 0 19,4 0 14,3 0 12,0 0-39,0 0-5,0 0-13,0 0-16,0 0-24,0-4-26,3 0-22,5-1-18,3-2-11,5 0-14,8 0-21,1 2-22,0 4-23,5-1-18,0 2-3,-3 5-6,-3 7 1,0 2 0,-10 9-2,-2 3 1,-8 3 3,-4-1-1,-3 1 4,-7 0 2,-7-3 0,-7-3 4,-7-1 1,-9-5 2,0-7-1,4-2 2,3-4-3,4-5-3,8-2-5,6-5-13,-1-2-38,11-3-90,0 1-134,8-8-675,4 5 0,12-2 0,11-1 0</inkml:trace>
  <inkml:trace contextRef="#ctx0" brushRef="#br0" timeOffset="321906.608">23550 4625 1858,'-10'0'126,"-5"0"26,-9 0 19,-8 6 20,-1 3 18,-2 6 12,2 4 13,4 2 15,10 6 12,8 1-85,8 2-28,0 2-25,6 2-16,3-1-19,5-2-16,2-2-10,9-6-13,2-3-17,4-7-30,2-5-72,1-6-132,6-4-225,-1-2-339,-7-4 0,-2-5 0,2-3 0</inkml:trace>
  <inkml:trace contextRef="#ctx0" brushRef="#br0" timeOffset="322202.5629">23791 4789 2638,'-2'0'118,"-1"0"24,3 0 21,-1 0 23,1 0 11,1 0 9,4 0 10,6 0 3,6 0 3,12 0-88,12-2-27,8 1-23,3 0-18,0-2-26,-2 1-17,-16-3-17,-7 2-38,-11 2-77,-3-2-139,-7-7-627,-3 9 0,5-6 0,5-2 0</inkml:trace>
  <inkml:trace contextRef="#ctx0" brushRef="#br0" timeOffset="322947.5242">24775 4469 1520,'0'-3'168,"0"1"19,0 1 9,-3 1 7,-4-2 11,-4 2 4,-6 2 7,-5-1 3,-2 1 3,0 5-121,-7-2-41,8 1-16,-1 2-9,10-2-3,1-2-9,8-1-5,2 1-5,1-4-3,2 0-4,0 1-4,-3 2 0,3 1-1,-3 0-1,-4 5-1,2 2-1,-2-2 3,-4 8 2,1 1 5,-4 3 9,-1 1 6,3 0 3,0-1 1,2-1 2,2-6 0,5 1 3,3-8 2,0 0 1,0-5 8,1-1 5,4-1-5,4 0-2,9-1 1,3-1-2,4 0-1,6 0-5,-1 1-5,0 1-4,-4 5-14,-7 1-11,-3 4-2,-11 3-1,-3 4 0,-4 1-1,-3 3 6,-11 1 5,0-2 9,-6-2 2,-8-1 5,-3-6 4,-4-5 2,-4-3-3,2-1-1,4-2-1,5-2-10,9-1-37,10 3-105,6 0-77,3-2-209,2 2-465,6 2 0,0-2 0,9 3 0</inkml:trace>
  <inkml:trace contextRef="#ctx0" brushRef="#br0" timeOffset="323358.3031">24969 5106 2350,'0'3'95,"-9"-1"28,-6 3 19,-6 0 14,-9 2 8,-8 0 4,-8 1 3,-6 2 4,-16 1 6,-8 2-53,-14 1-14,-10 1-14,-14 0-10,-8-1-4,-15 1 3,3-3 0,2 1 0,7-2-1,15-2-7,17-2-7,18-2-17,18-2-13,19-1-10,12-1-12,17 1-20,6-2-25,3 0-44,0 0-62,5 0-119,11 0-210,1 2-339,7-1 0,11-1 0,4 0 0</inkml:trace>
  <inkml:trace contextRef="#ctx0" brushRef="#br0" timeOffset="323972.0735">23637 5542 2442,'0'0'96,"0"0"13,0 0 12,5 0 9,1-4 6,6 1 5,8-1 1,5-2 1,2 1 2,6 3-79,-3 1-17,-3 4-15,-3 5-10,-7-1-9,-3 7-5,-10 3-3,-1 1 3,-7 1-1,-10-1 2,-6 2-1,-2 0 6,-5-3 3,5-3 2,6-4 3,9-3 0,7-3 1,0-1-3,0-2-1,0-1 2,4 0 2,-1 2-4,3 0-5,7-2-1,4 6 0,3 3 1,1 2 0,2 0-4,-4 5 2,-1 0-6,-4 2-2,-7-4 8,-4 4 12,-4-4 9,-10 3 6,-7-2 2,-9-1 8,-6-2 2,-6-4 0,-3-2 3,3-4 2,4-2-10,5-6-19,8-2-45,9-3-74,9-1-147,5-14-637,10 3 0,8-6 0,8-8 0</inkml:trace>
  <inkml:trace contextRef="#ctx0" brushRef="#br0" timeOffset="324818.2164">24852 4118 1268,'0'0'80,"0"0"20,0 0 18,1 0 13,-1 0 16,0 0 16,0 0 15,3 3 14,5 1 10,1 5-52,9 5-12,4 6-12,9 8-4,2 11 3,9 8 2,6 10-9,0 10-1,-3 7 2,-7 6 3,-11 10-1,-13 6-2,-5 7 1,-13 1-12,-6-1-13,-5-4-17,-4-7-7,-4-7-12,-3-7-13,1-6-8,-2-5-4,-2-3 8,4-7-4,-3-6 2,8-5 10,-2 0 1,4-12 0,5-2-1,2-8 2,2 1-6,3-10-4,3-4-10,0-4-6,1 0-4,2-3-10,0-4 0,0 1 0,0 1 0,0-2-1,0 0 2,0 0 0,0 0-2,-4 0 1,1 0-3,3 0-2,-6 0-6,3-2-27,-2 1-45,-1 1-65,-1-4-64,0-3-86,0 3-140,-3-53-424,-4 43 0,-1 2 0,-3-3 0</inkml:trace>
  <inkml:trace contextRef="#ctx0" brushRef="#br0" timeOffset="326659.0811">18196 6303 358,'-1'0'46,"-2"0"12,-4 0 15,1 0 18,0 1 27,-1 2 28,4-1 27,2 1 31,-1 1 25,4 0-14,-2-3 12,0 0 11,0-1 7,0 0-4,0 0-19,0 0-22,0 0-23,0 0-23,0 0-19,0 0-18,0 0-19,3 0-22,5 0-18,1 0-9,12-1-2,1 0-3,6-3 1,2 0-2,5 1-2,2-2-3,6 3-1,2-5 1,6 4-1,3-2 0,3-3-3,2 0-3,3 0-1,-1 2-5,-2 0 0,3 1 0,1 1 0,2-1-3,-2 4-2,-1-3-4,-10 0-1,-2 1 5,-8 0-5,-6 1 1,-3-1-1,-4 2-1,-4-1-1,-4 1 1,-5-1-1,0 2-1,-4 0 0,-6 0-7,1 0 1,1 0-2,1 0-1,5-1 2,1-1-2,1 1-1,3-1 0,-2 0 1,-1 2 3,2 0-4,-3 0 0,4 0 1,-4 0-1,0-1 0,-2 1 1,-3 0 1,-3 0 1,0 0 1,-4 0-3,-2-2 5,-1 2-2,0-1 3,0 1 0,4-1 1,1-1-4,1 1 0,2 1 1,-1-2-5,-4 0 2,1 2 1,-1 0-1,-3 0-2,0 0 2,0 0 2,0 0 4,0 0 6,0 0 4,0 0 11,0-3 8,0 3 16,0 0 2,0-4 1,0-2-3,0-1-2,0-5 0,0-5-4,0-3-7,0-3-6,0-2-12,4-6-18,-1 2-2,-2 1 1,2 3 0,-1 4-1,-1 6-2,-1 5-4,0 3 0,0 4-6,0 1-2,0-1-20,0 3-25,0 0-22,0 0-44,0 0-48,0 0-51,0 3-89,3-3-136,-3-38-375,0 41 0,-1-2 0,-7 1 0</inkml:trace>
  <inkml:trace contextRef="#ctx0" brushRef="#br0" timeOffset="327165.289">18034 6271 1767,'0'-10'75,"0"-5"18,0-3 8,3-8 1,-6-2-1,6-4-14,-3-2-70,0-7-125,0 3-339,-3 4 0,3 0 0</inkml:trace>
  <inkml:trace contextRef="#ctx0" brushRef="#br0" timeOffset="328183.8879">20560 7822 2418,'0'3'98,"3"0"25,-3 0 24,-3 2 16,3-5 18,0 3 12,0-3 25,0 0 18,0 2 17,0-2-57,0 1-11,0 0-15,0-1-2,3 0 10,1 0-5,9 2-5,4-4-20,17 4-14,9-2-15,12 0-13,6 0-13,7-3-11,-2 0-22,-7-4-29,-13 2-20,-15-1-17,-12 4-18,-10 0-19,-6 2-14,-3 0-23,0 3-43,0 1-55,0 3-60,0 3-72,-3 2-128,0-9-473,-6 4 0,-3 1 0</inkml:trace>
  <inkml:trace contextRef="#ctx0" brushRef="#br0" timeOffset="328552.3494">20784 8073 2419,'0'2'169,"0"1"31,0-3 28,0 3 7,0-3 8,6 0 6,5 0 2,5-3 5,8 3 2,6 0-126,0 0-42,1-3-32,0 3-27,2-2-5,-3 1-7,1-2-8,-10 1-1,-2 0-6,-9 1-10,-2 1-6,-6-3-14,-1 3-26,1 0-39,-2 0-45,0 0-50,0 0-66,1 0-108,19-5-393,-14 5 0,-2-1 0,-1 0 0</inkml:trace>
  <inkml:trace contextRef="#ctx0" brushRef="#br0" timeOffset="333982.8437">8306 3385 1770,'0'-1'60,"2"1"20,-1-4 14,1 1 16,-1 0 12,1 0 8,-2 2 2,1 1 2,1 0 4,1 0-31,0 0-23,3 0-10,0 0-3,1 0-9,1 0-7,0 0-2,-1 0 3,-1 0 6,1 1 2,-2 4 6,0 3 4,-2 0 2,-3 4 8,0 0 6,0 2 1,-3-2 3,-5 5-1,-3-2-3,-2 2-4,-5 0-5,-3 1-7,-3-1-10,0 0-18,-1 0-9,-3 3-5,1-3-8,0-3-4,3-1-1,3-4-4,7-2 0,6-3 5,4-3-2,1-1 3,3 0-3,3 0-1,-3 0 1,1 0 2,4 0 1,3 0 2,8-1-6,1 1-2,4 0-4,3 0-6,-3 1 0,3 4-3,1 4-2,-1 4-3,-2 2-2,-3 5-3,-2 1 7,-7 1-1,-4-1 10,-3 2 8,-4 0 9,-2-4 12,-6 3 7,-3-5 9,-8 0 15,-5-2 17,-6-4 5,-6-3 5,-2-2-3,0-2-5,4-2-10,8-2-6,5 0-8,8 0-11,8 0-36,0 0-96,5 0-121,-1 0-233,4 2-607,-2 3 0,1-3 0,3 0 0</inkml:trace>
  <inkml:trace contextRef="#ctx0" brushRef="#br0" timeOffset="335594.5196">21848 7541 1872,'-1'2'137,"-3"0"38,0-1 33,1-1 28,0 0 40,3 0 38,-1 0 20,1-3 14,7-1 16,7-3-89,8-3-28,8-1-32,11-1-32,-2 1-22,2 4-42,-7 0-37,-1 4-20,-9 3-15,-5 3-15,-4 4-10,-8 2-9,-4 5-4,0 2-1,-6 3-2,-9 0 1,-9 2 3,-4 0-2,-4 0 3,0-2-3,11-2 0,5-4-2,8-4-2,4-2-2,1-4-1,0 0-1,3 1-1,1-1 2,10 1-3,2 1 2,5 2-1,6-1 2,0 5-2,-1 2 2,-2 3-1,-1 1-2,-5-2 2,-6 2-3,-7 2 4,-4 0 1,-5 1 1,-12 1 2,-8 1 4,-6-2 3,-9-2 0,-4-1 4,2-5-2,3-4 3,4-2-5,8-3-2,6-3 2,7 1-10,5-1-58,7-1-98,1 1-233,0-12-679,5 10 0,6-2 0,8-7 0</inkml:trace>
  <inkml:trace contextRef="#ctx0" brushRef="#br0" timeOffset="336348.0422">22867 7415 865,'3'-2'135,"1"0"35,-1 1 26,0-1 20,-3 1 9,0 2 9,0-1 19,0 0 22,0 0 22,0 3-76,0 1-16,-3 6-3,-4 2-4,-2 7-5,-2 4 10,-3 5 11,-3 4-9,-3 7-9,-4 8-14,-4 7-14,-2 9-9,-3 8-21,2 5-16,7 7-3,6 3-14,5 0-10,10 6 11,1 4 2,4 3 18,5-1 4,1 1-7,2-1 15,4-6 8,2-6 10,4-2 17,-2-7 6,0-4-22,3-5 5,-4-5-24,1-6-13,-3-3-5,1-6-25,-4-7-14,-1-4-23,1-4-22,-3-8-15,0-1 1,-2-6-22,1-5 0,-5-5 0,0 0 0,0-4 0,1-4 0,-4 0 0,0 0 0,3 0 0,-3 0 0,0 0-64,0 0-146,0-3-73,0-1-102,0-2-119,6-8-245,-6-3-450,0-6 0,2-9 0,1-11 0</inkml:trace>
  <inkml:trace contextRef="#ctx0" brushRef="#br0" timeOffset="340592.5443">23200 7606 418,'-2'-3'44,"2"0"11,-1 2 13,-1-2 16,2 3 15,0 0 17,0 0 19,0 0 16,0 0 13,0 0-14,0 0 3,0 0 0,0 0-2,0 0-4,0-1-7,0 1-6,0 0-9,0-3-4,0 1-6,0-2-13,0 1-13,0-1-6,0 0-7,2 0-6,1 0-7,5 0-5,2-1-10,0 3-11,4-1-4,1 0 0,0 1 2,3-1-2,0 1-2,0 0-2,-1 2 2,-2 2-1,-2 1 3,-1 4 0,0 1 1,-3 6-5,-3 1 0,-3 6-2,2-3 0,-2 3 1,-2 1-1,-1 1 1,0 0 4,-4-3 1,-1 3 5,-7-3 6,-4 2 0,-4-5-2,-6-1 0,1-2 0,-2-4-4,1-2-4,3-6-7,4-1-2,1-1-9,6-3-8,3 0-12,0-2-37,6 1-57,2-7-81,2-3-142,4-1-423,8 2 0,1 3 0,8-5 0</inkml:trace>
  <inkml:trace contextRef="#ctx0" brushRef="#br0" timeOffset="340989.3023">23687 7535 1533,'0'-3'128,"0"-1"35,0 1 19,-4 0 16,-5 1 10,-8 2 10,-1 0 6,-6 4 6,-2 3 4,2 1-73,3 6-44,-1 5-29,4-1-13,2 3-8,6 4-2,4 0-5,5 4 2,2 2-3,2 0-3,7-2-8,1 0-4,1-6 2,6 0-4,3-8-18,0-1-37,3-8-59,2-3-121,10-8-617,-6 1 0,0-6 0,-1 0 0</inkml:trace>
  <inkml:trace contextRef="#ctx0" brushRef="#br0" timeOffset="341307.7406">23889 7665 2048,'0'0'121,"0"0"21,0 0 12,0 0 17,1 0 10,7 0 7,2 0 7,10 0 5,6 0 5,5-3-87,5 2-25,3-3-18,0 0-12,-4-2-17,-3 2-14,-7 1-17,-4 1-45,-9 0-59,1 2-106,-3-3-113,-6-10-377,1 8 0,-3 1 0</inkml:trace>
  <inkml:trace contextRef="#ctx0" brushRef="#br0" timeOffset="342097.7576">24680 7366 1907,'0'-4'158,"0"2"20,-3-1 5,-4 2 6,-4-2 4,-4 3 5,-6 0 2,4 0 2,-2 3 0,1-2-116,3 3-39,3 1-19,3-4-5,1 3-4,2-1-4,0 1-3,0 0-2,2 0-2,1 0 2,1 1 0,1 0 0,-2 3-1,1 1 0,2 5 0,0-3 0,0 3 2,0 0 0,0 1 1,-1 2 4,-2 1 2,-5-2 4,2 2 2,0-1 2,2-2-2,-1-2-1,3-4 2,1-2 3,1-2 9,0-4 6,0 1 7,0-2 18,3 0 13,3 0 4,0 0-4,7 0 2,3 0-3,0 0-8,2 1-10,2 4-12,1 2-8,-6 4-25,3 3-16,-6 6-7,-7-2 6,-1 3-4,-2-3 6,-8 1 3,-2 2 3,-7-3 0,-2 0 4,-13 0 1,-1-2 1,-2-4 1,-1-1-2,4-4-2,6-3-21,8-4-73,5 3-83,5-6-173,3-36-562,0 32 0,3 2 0,3-1 0</inkml:trace>
  <inkml:trace contextRef="#ctx0" brushRef="#br0" timeOffset="342632.163">24850 8035 1858,'0'3'119,"0"1"32,-1 1 19,-6 0 16,-9-1 9,0 1 8,-7 0 5,-6 1 6,-5 0 7,-7 0-74,-11 5-22,-7-2-19,-10 2-5,-14 1-8,-5 1-2,-9-2-3,-2 1-3,1 2-2,4 0-4,4 0-6,11-1-14,1 0-8,8-4-13,10 4-6,11-4-5,6-2-4,15-2-3,11-2-1,5-1-2,10-1-4,2 1 0,0-2-5,0 0-1,0 0-4,0 0-3,0 0 0,-3 0-2,3 0-5,0 0-8,0 0-8,0 1-18,0-1-37,0 3-52,0-3-64,3 3-130,2-6-498,2 3 0,5 0 0,6-3 0</inkml:trace>
  <inkml:trace contextRef="#ctx0" brushRef="#br0" timeOffset="343276.9318">23735 8571 1719,'0'6'137,"0"-2"41,0 0 9,2-1 10,4-2 10,3-5 17,10-4 9,8 2 7,8-3 2,1 2-82,3-1-54,-6 6-40,0 0-9,-6 4-12,-7 8-11,0-1-20,-10 4-8,-2 4-4,-7 3 2,-10-1-1,-6-1 3,-6 2 1,-1-1 0,0-3 2,6-2-2,8-3 0,5-6 3,3-1-2,0 2 3,6-3-1,2 2-2,7 1 1,3-1 3,6 3 2,2 2 5,-1-1 4,-1 5-3,-4-1 1,-4 4-6,-6 0 4,-6-1 2,-2 4 6,-8-2 4,-7-1 11,-6-1 4,-6-2 9,-12-1 6,1-2 9,-3-4 2,-1-4 0,5-1-5,6-4-6,7-1-13,11-4-42,5-3-58,4-1-83,6-4-166,6-6-597,7 3 0,2-3 0,8-4 0</inkml:trace>
  <inkml:trace contextRef="#ctx0" brushRef="#br0" timeOffset="344765.8594">24731 7195 376,'0'-3'54,"0"1"11,0-1 9,0 1 9,0 0 10,0 1 9,0 0 13,0-2 11,0 3 13,0-3-26,0 3-6,0 0-2,0 0 7,0 0-4,0 0-4,0 0 5,2 0-1,-1 0-5,4 0-9,0 3-7,1 1-6,2 1-2,0 5-11,3 3 0,2 1 6,-1 7-9,6 1-5,0 3-1,3 4 5,5 3 2,1 3 5,1 5 0,4 2 4,-5 5-1,1 4-6,-6 2-2,-1 3-4,-6 0-3,2 4-4,-10-4-5,2 0-2,-4-1-1,-2-5-2,-3 4 1,1-6-1,-2-1 4,-2-1 5,-2-1 2,-1-2-3,2-1-2,-4-2-1,0 2-6,1-6-4,1 6-4,0-6 0,0-3-2,0-3-1,-3-1 2,3-6 6,0-1-3,0-2 1,1-2-1,-2-4 3,2 1 0,-1-2-7,3-1-2,0-4-7,0 2-5,0-5-7,1 4 1,-3 0-4,0 4-2,-2 1-5,-1 2 0,1 1 2,1-2-2,0 2 0,1-2 0,-3 2 1,1 0-2,0 2 0,-1-1 4,0-1 1,4-3 0,-2-2-6,3-3 4,3-1-1,0-5 0,-3 1-1,3-2 0,-1-1-2,-1 3 0,0-1-1,1-3 0,-1 3 3,2-2-3,-1 1 2,1-2-3,0 0-1,0 0-1,0 0-7,0 0-12,0 0-16,0 0-26,0 0-35,0 0-39,-2 0-61,2 0-120,0-9-498,0 4 0,0-2 0,0-6 0</inkml:trace>
  <inkml:trace contextRef="#ctx0" brushRef="#br0" timeOffset="347758.1144">25789 7565 826,'-4'3'109,"1"4"44,3 1 34,-5 1 35,1-1 27,1-2 23,0-1 22,-2-1 20,4-1 18,1 0-42,0-1-8,0-2-18,0 0-11,0 0-14,0 0-11,0 0-12,1 0-10,4 0-4,7 0-8,10 0-22,10 0-23,10 0-14,5 0-15,2 0-8,-2-2-13,-2 1-12,-3-2-11,-4 0-9,-6 0-15,-10 3-6,-4-3-7,-12 2-10,-3 0-13,-3 1-15,0-2 3,0 2 0,0 0-4,0 0-14,0 0-12,0 0-21,0 0-21,0 0-41,0 0-39,0 0-87,2 0-72,1 0-100,22-2-232,-12 2-269,6-5 0,3-2 0</inkml:trace>
  <inkml:trace contextRef="#ctx0" brushRef="#br0" timeOffset="348666.3934">26465 7313 1619,'-2'-6'129,"-2"-2"34,-2 1 35,3-4 13,2-3 12,-1 4 16,7-4 7,2 0 12,2 0 13,6-1-86,6 0-14,9-2-24,5 2-24,5-2-9,3 3-5,2 0-10,-5 6-7,-3 5-11,-7 0-11,-6 6-17,-6 11-10,1 3-5,-8 8-10,-1 8 1,-4 9-8,-6 0-3,0 8 1,-6 1 4,-12 3 1,-7 0 3,-10 2 2,-9-4-1,-4 1 6,3-10-1,6-5 5,5-5-1,11-8 2,6-8 2,8-3 5,5-10 6,3-1 1,-1-3-2,0-4-2,2-5-5,0 0-3,0-7-2,2-2-3,5-4-7,4 3-8,1-1-9,6 3-4,1 5 3,1 2-3,0 3 2,2 6 0,1-2 0,2 3 1,7 0 4,1 0 2,3 4-1,0 0 4,0 3-5,-4 2 1,0 0-1,-8 1-2,-6-1 1,1-3 2,-5 4-3,-4-3 0,0-3-1,-1 3-2,-1-4 3,-3-2-1,3 1 8,-2-2 0,-2 0-3,2 0-1,-3-2 5,-3 2-8,3 0 5,-3 2-2,0-2-11,0 0-4,0 2-14,0-2-7,0 1-15,0-1-27,0 1-26,0 0-52,0 4-92,0-3-102,0 0-197,-5 3-431,-6-2 0,-3-3 0,-4 0 0</inkml:trace>
  <inkml:trace contextRef="#ctx0" brushRef="#br0" timeOffset="349986.3717">21026 10843 1563,'-3'1'153,"3"3"33,0-2 36,-4 1 32,4-2 31,0-1 28,0 0 23,0 0 18,0 0 12,0 0-104,0 0-34,7 0-32,4 0-36,5 0-27,9 0-32,11 0-27,0 0-21,2-1-18,-4 1-11,-5 0-9,-7-2-7,-6 1-4,-2-1-6,-1 0-22,-6-1-31,5 3-35,0 0-37,-3 0-27,0 0-21,-3 0-10,-3 0-5,0 0 0,-3 0 6,0 0 16,0 1 14,0 3-4,0-2-47,0-1-78,0-1-313,-3 3 0,-1-1 0,-4 5 0</inkml:trace>
  <inkml:trace contextRef="#ctx0" brushRef="#br0" timeOffset="350355.8974">21057 11148 1956,'0'3'184,"0"0"10,0-3 15,3 2 14,0-2 15,4 0 7,7-3 2,2 3 4,5-2 2,2 2-144,3-3-39,5 3-12,1 0-13,1 0-17,-2 0-22,-1 0-25,-5 0-21,-3 0-29,-4 0-30,-7 0-50,-2 0-82,-2-2-106,-4-10-337,-1 9 0,2-2 0,-2 1 0</inkml:trace>
  <inkml:trace contextRef="#ctx0" brushRef="#br0" timeOffset="360441.2384">22649 10452 1196,'0'0'81,"0"0"24,0 0 25,0 0 22,-2 0 23,1 0 19,-1 0 12,2-1 14,-3-3 15,3 4-51,0-3-17,0-3-17,2 3-15,5-5-9,8-1-7,8-1 6,13 0-1,3-2-2,0 5-7,1 0-7,-5 4-6,-6 3-3,-8 3-8,0 4-13,-7 3-15,-1 2-25,-4 5-10,-4 2-11,-2 2-5,-1-3-4,-5 3 5,-7-2 1,-3 1 0,-7 2-2,-10-1 1,-3 1-1,1-1 1,4-3-5,2-3 4,11-3 0,5-5-4,5 0-1,5-3 3,0-3 3,0-1-3,0 3 0,3-6-2,0 2 2,8-2-3,-1 2-2,7-3-1,-1 4-1,2 0-7,-1 5 1,6 2 0,-3 5 0,2 1 0,0 5 1,-1 1 1,-1-1 1,-4 3 1,-5-1-2,-6 2 3,-1-1-1,-4-2 4,-4-1 7,-4-1 3,0-3 6,-9-2-1,-5 1 6,-5-2 6,-4-6 2,-3 1 0,-1-2 0,6-4-3,-3 0-5,11-1-7,5-1-20,3-2-32,7 0-60,3 0-86,3 0-132,6-6-163,4 3-351,9-4 0,4-4 0</inkml:trace>
  <inkml:trace contextRef="#ctx0" brushRef="#br0" timeOffset="360981.407">23306 10559 1231,'0'-1'107,"0"-2"19,0-1 19,0 0 17,0-1 11,0-1 11,2 0 15,1 0 13,3 1 14,6 0-68,-2 1-21,6-1-12,0 1-14,3 3-12,1-1-6,1 4-10,-1 2-14,-2 6-11,-2 2-15,-2 6-10,-5 6-5,-2-1-2,-4 4 2,-3-2 2,0 4 7,-10 0 8,0-2 6,-10 2 4,-3-5 5,-5 0-2,-1-2 0,2-5-6,5-1-4,3-5-10,3-5-26,5-3-48,3-3-73,1-3-122,6-9-187,-1 0-303,2-5 0,8-9 0,7-3 0</inkml:trace>
  <inkml:trace contextRef="#ctx0" brushRef="#br0" timeOffset="361309.4553">23664 10473 1351,'0'0'138,"0"0"43,-7 3 31,-5 1 19,-4 3 12,-1 7 10,-3 4 5,2 6 8,3-2 6,5 7-91,-1-1-39,5 5-42,5-2-30,-1 2-18,5-3-11,0-3-9,8-3-7,-2-6-19,9-4-30,1-3-60,2-4-119,50-9-545,-48 2 0,-1-5 0,5-3 0</inkml:trace>
  <inkml:trace contextRef="#ctx0" brushRef="#br0" timeOffset="361663.1692">23990 10633 1917,'0'0'156,"0"0"23,0-3 20,-2 3 11,4 0 3,-1 0 4,5 0 4,3-2 3,5 2 1,5-2-118,5 2-34,6 0-19,3-4-19,2 1-10,1-2-2,-3-1-5,-7 2-11,-8 1-19,-7 1-34,-7 0-45,-1 2-51,0 0-86,0-3-89,-3-6-336,4 6 0,-4 1 0,3 0 0</inkml:trace>
  <inkml:trace contextRef="#ctx0" brushRef="#br0" timeOffset="362006.2134">24465 10380 1750,'0'-3'138,"3"2"12,-3-1 13,3 2 20,3-2 15,1 10 15,-3 4 6,3 9 4,-2 7 2,1 9-101,-3 4-35,-1 2-13,0 0-13,1-5-20,0 1-16,-1-8-15,2-4-23,-2-7-54,2-8-120,11-6-188,-12-4-279,3-2 0,1-5 0,0-6 0</inkml:trace>
  <inkml:trace contextRef="#ctx0" brushRef="#br0" timeOffset="362871.9087">25043 10271 1556,'2'-3'125,"-2"0"25,0-3 20,0 3 5,0-2 7,-2 3 14,-4 2 11,-6 0 12,-2 4 9,-7 0-86,0 4-28,-1-2-21,-2 4-19,1-2-1,3 0-6,5-2-12,5-1-10,2-3-10,6-1-5,2 2 0,0-3 1,0 0-4,2 0-2,-2 0-1,0 0-2,0 2 1,0 2 2,0 4 0,0 2-5,0 4-2,0 3-3,-2 3 2,-1 0 1,-1 1-2,-2-2 1,3 0-2,0-4-3,3-5 0,0-2 1,0-2 2,0-3-3,3-3 0,3 0-2,2 0 3,7 0-3,-1 0 1,2 0-1,-1 0-1,5 0-3,1 0-4,-2 2-1,4 4-2,2 2 0,-5 2-5,-5 2 0,-3 2 2,-5-3 2,-4 1 0,-3 0 5,0 2 14,-7 1 19,-6 1 24,-6 2 17,-11-2 23,-7 1 14,-2 0 15,-4-4 7,1-1 4,5-1 0,4-5-16,4-4-16,8 0-23,7-1-22,1-4-33,7 0-44,3 1-74,0 2-95,1 0-96,2-2-186,0-15-487,0 13 0,-1 0 0,-1-1 0</inkml:trace>
  <inkml:trace contextRef="#ctx0" brushRef="#br0" timeOffset="367367.8761">25298 11083 185,'0'0'34,"0"0"13,0 0 13,0 0 15,1 0 9,-1 0 11,0 0 9,2 0 12,-2 0 14,2 0-15,-2 0-2,0 0-4,2 0-5,-2 0-3,0 0 1,0 0 0,0 0 5,0 0 3,0 0-1,0 0-3,0 2-6,0-2-6,-2 0-4,0 1-4,-1-1-4,-4 2-1,0-1-3,-2 0-5,-2 2-7,-1-2 0,-3 1 4,0 0 5,-3 3 1,-2-3-1,-1 3 2,-1-1-6,-1-3-5,2 3-3,0-1-2,-1 1-3,2-2-5,0 1-4,3 0-3,-2-1-6,3 2-2,-1-1-3,2 0-4,-3-1-1,-1 1-1,-2-1 0,1 1 2,-3-1 14,2 0 0,3-1 0,-4 1 0,1-1-2,-2 0 3,3 2-5,-1-3-3,1 3-3,1-2 0,0 1-14,2-1-2,-2 2 2,-1-1-3,3-2-2,-4 3-2,1-1 3,0-1 0,0 3-1,-4-1-1,3-2 2,-2 2-4,-2 1 2,-1-2-1,1 2 2,-4-1 0,2 1 0,0-1 2,-2 0 2,-1-2 1,3 4-2,-1-5 2,-3 3-2,4-1 0,0 0 1,0 0-1,0 1-2,0-2-1,1 3-3,-1-1 0,2-2 0,-2 2 1,1 0-2,2-1 0,4 3-2,-1-4-1,0 3 4,0-4-2,2 3 3,-4 1 0,3-4 0,1 3-1,-2-3 1,4 2 2,-1-2 2,2 2 0,-1 0-3,3-1 3,-2 1-4,2-1 0,1 0-3,-1-1 0,1 3-2,-1 0-3,3-3 1,0 1 1,0 1-1,-1-1-5,3 0 2,0 3 0,-1-4 1,1 3 1,3 0-1,-4-3 2,0 2-1,-1 2-2,2-3 2,-2 0 3,1 2-1,1-3-3,-4 0 2,2 3 0,-1-3 4,-1 3-4,0-2 0,0 2 1,1-1-1,-1-2 0,5 0 1,0 2 2,0-2 1,-1 4-1,2-4-1,1 0 3,-1 0-2,-2 0 1,1 0-1,2 0 0,-4 0 1,2 0-3,1 0 1,1 0-3,-2 0-1,4 0-1,-4 0 2,2 0 0,-2 3-2,5-3-2,-7 4 0,7-4 0,-5 0 0,5 0 2,-1 0 3,2 0-1,-2 0-1,4 0 0,-3 0 2,0 0 4,3 0-2,-5 0 1,2 0-1,-3 0 0,0 0-3,-2 0-2,-2 0 0,4 0 2,3 0 0,0 0-2,-1 0 0,3 0-2,-1 0 0,-3 0 1,4 0-1,-1 0 2,2 0 0,-3 0-3,3 0 2,0 0-3,0 0 0,0 0 2,-3 0-2,0 0 0,-1 0 4,-2 0-4,1 0 1,2 0 0,0 0-1,0 0-1,-1 1 1,1-1-1,-1 0 1,3 3 1,1-3-5,-2 0 4,4 0 0,-6 0 0,-1 0-1,4 0 1,-1 0 1,-1 0-1,3 0 2,0 0-3,0 0 2,0 0-1,0 0 3,0 0-3,0 0 0,0 0 1,0 0-1,0 0 0,0 0 0,0 0 0,0 0 0,0 0 0,0 0-2,0 0 2,0 0 0,0 0 0,0 0 0,0 0 0,0 0 0,0 0 0,-1 0 0,1 0 2,0 0-2,0 0 3,-2 0 0,2 0 0,-1 0 0,1 0-1,-2 0 1,2 0-3,0 0 3,0 0-3,0 0 3,0 0-6,0 0 3,0 0 0,0 0 0,0 0-3,0 0 0,0 0 6,0 0-6,0 0 3,0 0 0,0 0 3,0 0-3,-2 0 0,2 0 0,0 0 3,0 0 0,0 0-3,0 0 1,0 0-3,0 0-1,0 0 2,0 0 2,0 0-2,0 0 0,0 0 0,0 0-6,0 0-7,0 0-9,0 0-7,0 0-9,0 0-27,0 0-53,0 0-17,0 0-25,0 0-20,2 0-18,0 0-33,2 0-44,2 0-68,3 0-51,6-6-312,-6 4 0,0 2 0,0-3 0</inkml:trace>
  <inkml:trace contextRef="#ctx0" brushRef="#br0" timeOffset="370731.7746">23927 11606 1094,'0'0'73,"0"0"15,0 0 19,0 0 20,0 0 17,0 0 13,0 0 11,0 0 12,0 0 14,0 0-41,0 0-14,0 0-14,0 0-14,0 0-17,0 0-16,0-1-13,0 1-7,0-4-8,0 4-12,0-3-5,0 3 0,0 0 6,0-1 4,0-1 4,1 1 0,-1 0 4,2 0 1,-2-2-3,1 0-2,-1 1-7,3-1-4,1 2-7,-1-2-6,-3 1-6,3-1-3,-3 3-2,0 0-3,0 0-1,0-3 0,0 3 1,3 0 0,-3 0-2,3-2-2,1 2 0,-3-2 4,1-3-3,1 3-1,0-1-1,1 0 0,2 2-2,-1-1 2,-1-1-1,2 0 1,-1 3 1,0-5-4,0 5 2,-2-3 1,0 2 1,0 0-1,0-1 0,2 2-1,-1 0 1,7 0 0,-5-1-1,1 0 0,5 1-1,-3-3 0,2 3 1,-1 0 1,2 0 0,2-3 0,1 3 0,3-1 1,0 1 0,3-2 1,2 2 2,-7 0-4,4 2 2,-8-1-1,0 5 0,-3 2 2,-3 1-3,-3 0 2,0 5 5,0-2-1,-3 1 11,0-1 13,0 0 9,-6 0 7,0 2 10,-5 0 4,-5 0 3,-3-2 2,2 1-1,-1-3-3,4-2-5,5-2-13,2-2-9,4-3-7,0 0-9,3 1-5,-2-1-1,2-1-4,0 0 0,0 0 2,0 0-6,0 0 3,0 0-1,3 0-2,2 0 1,4 0 0,-2 0-2,7 0 0,-1 0-3,-1 0-3,3 2 2,-1 0-2,-2 3 0,3 0-2,-6 2-2,4 1 0,-6 1 0,0 2 0,1 0 2,-3 1-1,0 0 2,0-1-5,-2 1 4,-2-2 5,1 3-3,-2-2 0,0 0 5,-2-4 5,-2 5 6,-2-5 9,-5 1 14,-4 2 17,-3-1 7,-2 0 11,-4-1 16,-3 1 9,-3-2 7,0-3 4,-1 3 18,0-7 3,1 1-1,3-1-5,6 0 1,6-1-4,-1 1 2,5 0-12,2-3-6,-3 2-10,4-2-25,-1 2-8,2-2-12,4 3-9,3 0-4,-1 0-16,2 0-16,-1-3 3,0 3 3,0 0-8,0 0-1,0 0-4,0 0 9,0 0-1,0 0-8,0 0 9,0 0-1,0 0 0,0 0-8,0 0 9,0 0-4,0 0 0,0 0-8,0 0 0,0 0-6,0 0-2,0-1 0,0 1-8,0 0-8,0 0-14,0-3 4,0 3-8,0 0-4,0 0-7,0 0 5,0 0-2,0 0-17,0 0 1,0 0 0,0 0-3,0 0-4,0 0 6,0 0 1,0 0 9,0 0-1,0 0 6,0 0 15,0 0 9,0 0 7,0 0 17,0 0 0,0 0 0,0 0-1,0 0-6,0 0-6,0 0-9,0 0-8,0 0-7,0 0-3,0 0-3,0 0 1,0 0-1,0 0 1,0 0 5,0 0 2,0 0 8,0 0 8,0 0 6,0 0 0,0 0 4,0 0 0,0 0-1,0 0 2,0 0-2,0 0 3,0 0 3,0 0-1,0 0 1,0 0 3,0 0-1,0 0 3,0 0 3,0 0 2,0 0 1,0 0 0,0 0 0,0 0 0,0 0 0,0 0 0,0 0 0,0 0 1,0 0 0,0 0-1,0 0 3,0 0 0,0 0-3,0 0 1,0 0 0,0 0-1,0 0 0,0 0-1,0 0 1,0 0 1,0 0-3,0 0 0,0 0 2,0 0-2,0 0-2,0 0 2,0 0-1,0 0-4,0 0-6,0 0-1,0 0 0,0 0 1,0 0 0,0 0-4,0 0 5,0 0 1,0 0 1,0 0 4,0 0 2,0 0 0,0 0-1,0 0 1,0 0 0,0 0 4,0 0-3,0 0-1,0 0-5,0 0 1,0 0-2,0 0-4,0 0-4,0 0-4,0 0-3,0 0 0,0 0-3,0 0-2,0 0-2,0 0-9,0 0-2,0 0-1,0 0 1,0 0-1,0 0 5,0 0-4,0 0 4,0 0 5,0 0 5,0 0 10,0 0 5,0 0 7,0 0 4,0 0 6,0 0-3,0 0 4,0 0-1,0 0-3,0 0 0,0 0 0,0 0 0,0 0 0,0 0-3,0 0-2,0 0-1,0 0-3,0 0-2,0 0 0,0 0-2,0 0-1,0 0-4,0 0 1,0 0 3,0 0-1,0 0 4,0 0-1,0 0-4,0 0-18,0 0-21,0 0-22,0 0-9,0 0-11,0 0-20,0 0-34,0 0-47,3 0-38,1 0-27,-4-2-30,3-2-41,23-1-148,-22 2 0,3 0 0,-3 2 0</inkml:trace>
  <inkml:trace contextRef="#ctx0" brushRef="#br0" timeOffset="394012.4705">25857 10647 604,'-5'1'86,"2"2"38,-1 1 34,1 1 28,3 0 17,0-2 16,0-2 18,0 2 26,0-1 20,0-2-28,0 0-15,0 0-20,0 0-20,0 0-6,3 0-1,7 0-4,6 0-8,12 0-16,10 0-13,9 0-16,2-2-14,4-1-12,1 1-9,-3-3-21,-1 0-12,-7 2-11,-5 0-7,-8 2-12,-9 1-6,-9-2-7,-4 1-6,-4 1-5,-4-2-4,0 0 2,0 2-5,0 0 0,0 0-1,3 0 0,-3 0-1,0-1-4,0 1-11,0 0-13,0 0-23,0 0-41,0 0-38,0 0-35,0 0-49,0 0-108,3-2-119,0-15-333,2 16 0,4-7 0</inkml:trace>
  <inkml:trace contextRef="#ctx0" brushRef="#br0" timeOffset="395091.0617">26754 10216 848,'0'-3'84,"-3"0"21,3-2 26,-3-1 26,3 0 24,0-3 26,3-2 22,6-5 16,3 3 9,7-6-53,6 1-12,0 0-13,4 1-18,1 0-20,0 0-19,0 3-23,0 1-22,0 3-12,-3 6-10,0 1-5,2 6-12,-5 6-7,-3 6-4,2 10-5,-7 7-2,-5 8 1,-6 6 0,-4 2 2,-10 2 3,-12-1 5,-8 3 9,-7 0 2,-13-1 0,0-2 0,-2-2-2,7-4-1,-1-6-2,6-5 0,3-5-3,4-3-7,8-6-8,8-5-1,8-5-1,4-4 8,2-3 12,2 2-1,0-3 1,0-3-1,2-2-1,-1-2 1,5-4 0,5-7-3,1-2 1,3 1-9,3 1-13,1 0 1,1 4 2,0 1-2,-1 6 1,3 2 0,0 1 5,0 1 3,2 1 4,2 2 3,3 0 6,-2 0-4,3 2 2,-1 2 9,1-1 3,1 1 1,1 0 1,-5 0-1,2-2 1,-7-2-5,-1 2-5,-6 1 1,-6-1-5,0-2-6,-6 2-6,0-2-1,-3 0-4,0 0-3,0 0-4,0 2 1,0-2 3,0 1-2,0-1 2,0 0-3,0 0 2,0 0-5,0 0-4,0 0-18,0 0-38,0 2-73,3-2-74,0 0-145,29-5-598,-26 3 0,0 0 0,0-1 0</inkml:trace>
  <inkml:trace contextRef="#ctx0" brushRef="#br0" timeOffset="405122.7692">21317 13251 196,'-1'0'37,"1"0"12,-3-4 17,-1 3 17,4 1 14,-3-3 13,3 3 13,0 0 20,0 0 22,0 0-8,-3 0-1,3 0 5,0 0-2,0 0-1,-1 0-4,1 0 0,-2 0-2,2 0-13,0 0-18,0 0-11,0 0-10,0 0-10,2 0 7,5 0-4,4-4-5,10 2-12,8-3-6,2-1-3,1 1-4,-5 2-1,-2 0-5,-8 1-3,1 4-24,-9-2-12,3 0-5,-3-2-3,-6 2-2,3 0-3,1 0-2,-2 0 0,3 0 0,3 0-1,0 0-1,-2 0 0,-1 0-3,-5 0-5,0 0-6,0 0-5,-3 0-5,0 0-2,0 0-2,4 0-1,-4 0-2,0 0-2,0 0 0,0 0 5,0 0 7,0 0 0,0 0-2,0 0-11,0 0-18,0 0-23,0 0-25,0 0-32,0 0-26,0-1-54,0-3-51,0 1-27,0 3-125,-4-2 0,4 2 0,-6 4 0</inkml:trace>
  <inkml:trace contextRef="#ctx0" brushRef="#br0" timeOffset="405614.817">21330 13387 345,'-1'0'60,"-1"0"27,2 0 26,-1 0 20,1 0 10,0 0 10,1 0 6,1 0 6,2-3 7,4 3-32,7 0-12,3 0-23,5-2-22,1 2-20,0 0-9,5 0-10,1 0-6,-2 0-6,-1 0-10,0 0-15,-4 0-22,-8 0-14,-2 0-11,-5 0-13,-3 0-9,-2 0-14,-3 0-21,1 0-28,1-2-33,2 2-160,-3-7 0,-1 7 0,3 0 0</inkml:trace>
  <inkml:trace contextRef="#ctx0" brushRef="#br0" timeOffset="406824.3927">21356 13296 295,'-6'-3'58,"3"0"24,-3 1 24,2 0 18,-3 2 15,6 1 26,-2-1 34,0-1 38,3 1 12,0 0-30,0 0-4,0-2-9,0 1-7,0-4-6,0-1-1,0 0-17,0 3-22,0-1-33,0 1-16,4 1 1,2-1-10,5-2-17,5-2-14,4 2-12,7 0-13,0 1-8,0 0-12,1 3-5,2-1 5,-2 1-11,2 1-4,0 0 0,0 0 1,1 0-2,-4 0-2,-4 0-2,-6 0-11,-6 0-20,-2 0-21,-6 1-21,-3 1-27,0 0-53,0 1-70,0-2-102,-2-1-272,-1 4 0,-4-2 0,3 5 0</inkml:trace>
  <inkml:trace contextRef="#ctx0" brushRef="#br0" timeOffset="407381.141">21330 13436 576,'-1'0'94,"1"1"35,-2 2 30,2 2 34,0-3 20,2 1 13,-1-3 16,4 0 13,1 0 13,6-3-47,6 3-29,6-2-26,6 2-28,3-5-29,2 2-18,3-1-13,1 4-14,-9-3-13,1 3-12,-5 0-7,-3 0-10,-4 0-8,-5 0-2,-1 0-7,-4 0-2,-2 0-1,-4 0-3,0-2-2,-2 2-1,2 0-4,-3-2-8,0 2-12,0 0-16,0-1-16,1 1-21,-1 0-24,0 0-41,0-2-47,0-2-72,2 1-85,-2 1-108,0-1 0,1 2 0</inkml:trace>
  <inkml:trace contextRef="#ctx0" brushRef="#br0" timeOffset="413606.0624">18473 10544 386,'-7'-8'60,"0"-2"34,1 0 21,-3-2 26,0 3 21,5 4 20,-1 2 23,2 0 22,2-1 17,1 4-16,-2-4-23,4 4-31,-2 0-21,0 0-15,0-3 0,0 3 0,1 7-9,2 1-10,0 14-15,3 11-8,5 13 0,-4 10 0,6 12 4,-2 2-12,0 2-18,0-2-18,-3-5-16,-2-4-10,-1-7-3,-3-8-5,-2-7-7,0-6-3,0-7-4,0-10 13,0-6 9,0-7 5,0-3 4,0-3 2,0-4-2,0-6 2,0-6 2,0-6 0,0 0 0,0-4-12,0-2-12,3 3-8,1 2-2,13 3 0,-1 1-5,11 0 2,4 6 4,2 3 0,-6 5-1,-3 4 2,-5 2 1,-4 5 6,-1 6 0,-7 2 0,2 5 3,-2 8-3,-2 2-4,-3 1-2,-1 2 0,2 0-2,0 0 1,-3-1-4,3-1-6,-1-4-18,1-2-56,0-4-102,6-6-212,-8-6-396,2-1 0,0-4 0,7-9 0</inkml:trace>
  <inkml:trace contextRef="#ctx0" brushRef="#br0" timeOffset="414258.8336">19240 10986 1425,'-13'-5'121,"-2"0"30,-8 0 26,-4 1 17,3-1 12,0 5 5,4 2 3,4 2 5,5 2 1,2 5-82,6 5-26,2 5-24,1 1-24,3 1-12,4 3-7,2-4-1,8 2-2,0-2-4,2-5-1,-3-5-2,0-2-5,1-7-3,-1-2-3,5-4-4,-4-8-3,0 1-5,1-6-2,-2-6 1,-7 2-2,1-1-4,-4 5-3,-3 3-2,-1 8-1,-1 6 4,1 10 4,-1 11 6,2 12 11,4 11 12,-2 14 11,-2 6 7,2 1 12,-4 0 8,1-1 7,-2-6 9,-5-7 10,-6-9 4,-3-8-3,-10-3-12,-6-8-10,-5-11-7,2-5-9,0-7-27,2-7-47,4-6-81,7-8-87,4-6-171,6-19-551,4 1 0,4-4 0,4-8 0</inkml:trace>
  <inkml:trace contextRef="#ctx0" brushRef="#br0" timeOffset="414586.2367">19204 10519 2169,'0'0'101,"0"0"19,3 0 9,2 0 8,2 0 4,10 3 3,3 2-1,2-2 1,0 1-6,1-2-115,-3-2-86,1 0-185,-11-10-367,4 6 0,-7 1 0,1-1 0</inkml:trace>
  <inkml:trace contextRef="#ctx0" brushRef="#br0" timeOffset="414864.371">19499 10365 1165,'0'1'114,"0"5"29,0 7 24,2 7 19,-2 5 6,0 9 3,1 7-1,2 2-1,0-1 0,-1-2-95,1-2-103,1-9-193,-2-4-329,-1-5 0,1-8 0,-1-5 0</inkml:trace>
  <inkml:trace contextRef="#ctx0" brushRef="#br0" timeOffset="415400.7196">19827 10754 588,'0'-3'8,"0"1"6,0 0 21,0 1 57,-1 1 52,-4 3 57,1 4 39,-7-2 30,4 3 27,-5 4 8,-2 3 18,2 3 10,-4 4-9,3 3-45,0 6-48,-4 3-51,4 5-43,2 1-29,5 4-26,3-3-20,3 0-16,9-3-18,5-3-13,2-4-39,5-6-35,8-10-69,0-8-121,4-7-182,-8-4-259,2-6 0,-8-3 0,-5-4 0</inkml:trace>
  <inkml:trace contextRef="#ctx0" brushRef="#br0" timeOffset="415844.3685">19902 11001 1903,'0'-2'145,"0"0"23,0 1 18,5-1 13,3 7 6,4 4 3,7 6 0,5 4 2,5 0 0,2 2-139,-5-3-6,-3-3-30,-4-4-34,-8-1-55,-4-4-49,-1-4-80,0-3-95,-3-6-44,0-3-6,-3-4 3,0-5 6,-3-3 30,0 0 68,0 0 97,-4 3 102,-4 4 110,5 7 115,-1 4 67,-3 5 36,0 7 14,-1 10 5,1 6-17,-4 6-46,-1 9-57,0 2-57,2 0-35,-4 2-23,4-1-36,2-6-67,5-5-110,3-11-160,12-11-420,-9-5 0,7-5 0,0-6 0</inkml:trace>
  <inkml:trace contextRef="#ctx0" brushRef="#br0" timeOffset="416950.2897">20109 10694 1676,'0'0'101,"5"0"30,2 0 24,0 0 22,5 0 23,8 7 20,-2 6 10,3 8 8,3 12 10,2 9-63,-5 8-1,-5 7-9,-1 3-4,-9 2-7,-3-4-12,-6 1-11,-4-1-5,-10 0-3,2 0-7,-7-7-9,-2-6-13,1-8-11,6-9-20,3-9-11,4-3-8,3-5-7,4-5-6,3-3-1,0-2-4,-2-1-9,4 0-8,-4 2-7,2-2-4,0 0-3,-1 0-3,1 2-1,0-2-4,0 0-6,0 0-4,0 0-4,0 0-8,0 0-7,0 0-3,0 1-5,0-1 0,0 0-4,0 0-3,0 0-2,-5 0-2,5 0-2,-3 0-2,3 0-6,0 0-8,0 0-3,0 0-13,0 0-22,0 0-10,-3 0-7,3 2-1,3-1 4,-3-1 11,0 0 12,0 0 10,0 0 6,0 0 7,0 0 14,0 0 3,0 0-2,0 3-6,0-3-8,-3 0-3,3 0 0,0 0 1,-3 0 4,3 2 5,0-2 12,0 0 15,0 0 15,0 0 13,0 0 11,0 0 1,0 0 2,0 0-2,0 0-2,0 0-6,0 0-2,0 0-8,0 0-2,0 0-5,0 2-4,-3-2-11,3 0-13,0 0-11,0 0-17,0 0-6,0 0-6,0 0 0,0 0-5,0 0-3,0 0-4,0 0-10,0 0-29,0 0-6,0 0 10,0-2 11,0 2 5,0 0-1,0 0-5,0 0-10,0 0 3,0 0 19,0 0 40,0 0 18,0 0-1,0 0-27,0 0 0,0 0 0</inkml:trace>
  <inkml:trace contextRef="#ctx0" brushRef="#br0" timeOffset="439430.5974">25305 10063 282,'-2'-2'42,"-3"-2"16,1 2 16,-2-4 20,5 4 18,-2 1 11,0 0 12,0 1 12,0 0 13,1 0-14,-1 0-1,2 0-1,1 0-2,-2 0-8,2 0-5,0 0-8,0 0-9,0 0-14,0 0-14,0 0-16,0 0-10,0 0-11,0 0-11,2 1-7,2 2-10,-1 3 2,3 0 0,3 5 9,-1-1 8,4 6 11,-3 4 7,4 1 2,-2 7 1,1 4 3,1 3 5,3 2 3,-5 2 2,0 0-4,0 3-2,-4-1-9,-1 0-5,0 0-6,-6-4-3,0 3-6,0-1-4,0-2-3,0-3-4,0-3-2,0 1-2,0-8 6,-3-2-6,3 0 1,-3-3 2,-3-2 1,-1 0-2,1-3 0,0 1-1,0-5-1,2-1-1,0-2-6,1-1 4,0 0 0,0 0-4,-1 0-1,1 1-2,-1-2-4,1 0 0,0-1 0,3-2-2,-3 0 2,6-2 0,-6 0-5,3 0-13,0 0-30,0 0-46,0-2-67,0 1-107,16-9-475,-18 6 0,2 0 0,0-2 0</inkml:trace>
  <inkml:trace contextRef="#ctx0" brushRef="#br0" timeOffset="440570.1268">22569 10239 865,'0'0'91,"0"-3"13,0 3 7,0-1 5,0 1 7,-1 0 17,-2 1 21,-2 2 17,1-1 16,-6 5-42,0 4-1,-1 1 1,-1 8 8,-4 5 9,2 4 3,-5 5-3,-1 7-6,0 8-2,3 8-13,-6 8-14,8 4-21,0 3-11,7-2-15,2-4-10,6-6-8,0-6-14,0-3-16,3-5-9,0-6-8,0-3-7,2-4-4,2-8-3,-1-4 0,-3-6-3,0-4-1,-3-4-2,4-3 1,-4 1-3,0-4 4,3 0 1,-3-1 4,0 2 2,0-2 5,0 0 5,0 0 5,0 0 0,1 0 1,-1 0 3,0 0-5,2 0 0,-2 0-9,0 0-8,0-2-21,1 2-38,-1-2-42,2 0-73,2-5-152,0-6-496,2 4 0,2-4 0,10-3 0</inkml:trace>
  <inkml:trace contextRef="#ctx0" brushRef="#br0" timeOffset="442284.8622">25109 10363 80,'0'-1'16,"0"-1"2,0 2 4,0-3 5,-1 1 6,1 2 6,-2-3 4,2 0 3,0 1 2,0 0-11,-1 2-3,1 0-1,0-2-2,0 2-7,-2 0-8,4 0-10,-2 0-12,0-3-7,0 3-3,0 0-8,1 0-19,1 0-47,-1 0 0,5 0 0,5 0 0</inkml:trace>
  <inkml:trace contextRef="#ctx0" brushRef="#br0" timeOffset="447017.7668">27994 4200 823,'0'-7'63,"0"-1"19,0 1 17,3-5 14,-6 4 13,6 1 21,-3 1 21,0 2 8,0 2-1,0 1-42,0 0-16,0 1-11,3 1-6,-3 2-6,0 4-3,4 3-13,-4 5-12,0 4 5,0 6 10,-4 6 8,4 1 3,-6 6-5,-3 3-1,-6 3-3,-2-1-6,-4 3-2,3 3-5,2-3-6,2 1-6,4 2-2,7 2-4,1-3 1,7 2 0,11 0 8,8-2 12,9 1 1,14-1 3,6-4 0,5 1-4,1 1-1,-5-2 3,-4 4-7,-5 2-8,-12 2-10,-6 3-16,-9 5-7,-3 3-6,-10 3 1,-2 3 1,-9 0-3,-3 1-1,-8 1 2,-4-1 3,-7-2 0,-2 2 1,-5 2 2,2 3-4,1 2 1,5-2-1,2 1-1,9 0-4,5-4-1,6-3 1,4 1-3,2-4-1,8 3-4,1 0 0,0 1 1,6 4 0,-1-2-2,3 2 1,-3-1 1,2 0-4,-2-1-2,-2 2 0,0 2 1,-2 2 2,-2 3-4,-1 5-2,-2-2 2,1 4 0,-2 2 2,-4 3-1,1 2 2,0 3-1,-2 4 2,0-2-1,0 5-1,0-3-2,0 0-3,-4 0-1,0 2-3,-8-1 3,-2 3-1,-7-1 1,-6 2-1,-6 0-3,-6 6 0,-6 1 4,-3-3 0,1 3 3,3-3-2,3-4-6,0-2 3,6 3-2,3-7 2,10-2 2,2 0-2,13-6-2,5-4 0,14-1 1,8 1-6,12 0 7,8-1 0,11 1 3,5 1-6,0-4 4,-4-2-1,-3 4-1,-6-3 1,-10 9-3,-9 3 8,-7 0-2,-11 5-2,-2 4-5,-8 0 2,-8 6 2,-12 1 3,-8 3 0,-10 3 1,-8-2-2,-2-1-3,-1 7 2,-3-2-1,4-2 8,3 2 0,4-4-5,8-5-4,5 3 5,2-2-1,9-4 2,4 2 3,2-5-4,8-2 0,2-3-5,-2 2 3,2-4 4,-1-2 1,0-1 2,0-3-3,0-5-2,-1-2-1,-4 0 1,-1 1 2,-3 1 5,0 2 0,-2-1-1,0 1 2,-2-4-2,1 3 4,3-3 11,-1 0 6,-1 0 8,4-6 5,0 2 0,0-5 3,4-2 3,1-9 2,4-3-4,0-4-1,1-2-9,1-8-5,-1-6-9,3-8-6,-3-9-8,3-5-4,0-8-18,0-7-38,0-6-66,0-5-126,9-12-276,1-13-460,7-18 0,13-24 0</inkml:trace>
  <inkml:trace contextRef="#ctx0" brushRef="#br0" timeOffset="449599.9505">29758 5061 499,'1'-2'47,"-1"-1"13,2 1 14,-2-1 13,0 3 8,0 0 8,0 2 7,0-4 6,0 2 10,0 0-19,0 0-4,0 0-5,0 0-1,0 0-3,-2 2 0,-2 1 0,-4-3 3,-1 4 2,-6-1-1,1 0-6,-4 2-1,-1 1 4,-2-4-8,-2 1-4,-1 0-4,-1 0-6,5-2-6,2 2-6,4-3-7,4 3-4,4-3-9,1 2-11,1-2-5,2 2-4,-1-1 0,2-1 3,1 0 2,0 2 1,0-2 3,1 0 2,-2 0 4,1 0 1,0 0-2,0 0 1,0 0-5,0 0-3,0 0-4,0 0-3,0 0-5,0 0-3,0 0-2,0 0 8,-2 0 10,2 0 12,0 0 17,-4 0 0,1 0 1,-3 0-1,-2 0-1,1 0 0,-4 0-2,5 0-8,0 0-11,-2 0-13,1 0-17,1 0-1,0 0-2,0 2 2,3 0 3,3-2-2,-2 0-1,1 3 7,1-3 2,0 0 4,0 0 5,0 0 5,0 0 1,0 0 3,0 0 0,0 0-1,0 0 0,0 0-6,0 0-2,0 0-4,0 0-3,0 0-7,0 0 1,0 0-7,0 0 2,0 0 0,0 0 1,0 0-1,0 0 0,0 0-1,0 0-5,0 0 2,0 0-2,0 0 1,0 0-4,0 0-5,0 0-18,0 0-32,0 0-31,0 0-38,0 0-62,0-3-101,3-3-153,-3 1-250,3 1 0,3-2 0,-3 0 0</inkml:trace>
  <inkml:trace contextRef="#ctx0" brushRef="#br0" timeOffset="450368.672">29425 4688 296,'0'-5'70,"-3"4"32,0-2 26,3-1 17,0 0 14,-3 4 12,3-3 12,3 3 14,-3-2 18,0 2-33,0 0-17,0-1-32,0 1-20,0 0-6,0 1 1,0 1-1,0 5 4,0 4 1,0 8-1,0 5-6,0 5-2,-3 8 6,-3 1-2,0 5-4,-7 2-7,0-4-2,-1-1-9,1-5-10,3-6-11,1-3-4,3-2 6,3-8 0,1-2 1,2-3 0,0-2-5,2-5 0,-2 1 3,1-3 2,10 0-1,5-2-3,13 0-8,7-2-5,9-3-6,5 0-5,4-2-2,0-3-10,-4 1-10,-7 4-9,-5 3-8,-5-1-8,-9 1-20,-4 2-35,-5 0-51,-4-1-67,-1 2-74,1-4-116,-1-3-393,-4 2 0,-3 0 0,-2-2 0</inkml:trace>
  <inkml:trace contextRef="#ctx0" brushRef="#br0" timeOffset="450994.577">29839 4795 876,'0'-9'108,"0"1"13,0-2 27,3-1 19,-3 4 2,0 6-4,0-2 13,0 3 13,0 3 13,0 5-63,0 1-7,0 11 7,0 9-7,0 6-2,3 11 14,-3 7 15,0 3-1,0 2-8,0 3-2,0-6-14,0-2-10,0-4-12,0-5-14,0-3-17,0-7-14,3-3-10,-3-6-10,0-2-3,3-6-13,-3-5-5,0-3-8,0-1-5,2-5-4,-2 0 0,0 0-1,0-3 1,1 0 0,-1 0 1,0 0-3,0 0-1,3 0 0,-3 0 0,0 0-4,0 0 1,1 0-1,-1 0-8,0 0-4,2 0-18,-1 0-22,1 0-44,1-3-70,0 1-84,6-4-159,-6-18-350,4 13 0,-7-3 0,5 0 0</inkml:trace>
  <inkml:trace contextRef="#ctx0" brushRef="#br0" timeOffset="451619.8458">30459 4819 655,'0'-7'67,"0"-1"20,0 0 15,0-1 10,0 4 9,0 3-3,0 2 7,0-2 24,0 6 34,0 6-29,2 7 5,0 12 3,-2 14-4,2 9-1,-2 6 0,1 7 9,-2-1-7,1-7-20,-2-4-34,0-7-21,-1-5-21,1-9-25,2-6-14,0-9-28,0-7-40,0-5-116,2-8-487,-1 1 0,-1-4 0,0-7 0</inkml:trace>
  <inkml:trace contextRef="#ctx0" brushRef="#br0" timeOffset="451885.894">30296 5134 1062,'0'0'116,"0"0"40,-1 0 32,1 0 19,1 0 23,1 0 9,4-2 13,12 1 7,7-4 2,10 0-71,1 0-42,4-7-40,0 3-36,-4-1-50,2-1-105,1-3-184,-2 0-365,1 2 0,-2-5 0</inkml:trace>
  <inkml:trace contextRef="#ctx0" brushRef="#br0" timeOffset="452684.5665">30879 4805 734,'-2'-1'98,"1"0"27,-1-2 31,1-1 21,1 0 11,0-1 18,0-2 19,1-4 7,2-1 17,8-2-54,2 0-30,10-1-21,5-1-25,4 4-18,-2 0-11,-1 1-17,-6 5-20,-4 3-8,-1 1-14,0 9-9,-2 5 1,0 8-6,-6 6-4,-4 11 3,-3 6 4,-9 4 3,-9 8 9,-12-1 4,-3 0 4,-12-1 4,-1-4-1,2-6 6,6-9 1,5-6 0,9-7 0,9-9 11,4-2 18,5-6 15,3-4 0,0 0-2,3-4-2,5-3-2,1-1 0,10-5-4,5 0-2,9-3-16,2 7-22,4-3-21,5 8-7,-4-1-3,-3 5-1,-4-2-4,-3 4-3,-6 0-3,-3 1 1,-1 1 1,-1 1-4,-1-3 2,-1 4 3,-1-2 0,-5-1-2,-2 1-3,-2-3-1,-7 3-2,0-4-3,0 1-1,0-1-1,0 0-6,0 0-5,0 0-11,0 0-22,0 1-36,0 0-27,0 2-51,0 1-97,6-2-212,-6 5-275,0-1 0,3 3 0</inkml:trace>
  <inkml:trace contextRef="#ctx0" brushRef="#br0" timeOffset="453348.7239">31544 5724 1128,'0'0'51,"-2"0"15,-4 0 21,-1 0 17,-5 2 19,-2 1 16,-7-1 19,-1 1 24,-4 4 24,-10-4-16,-5 3 1,-7-1 4,-5 2-6,-10-2-8,-6 1-12,-6 0-7,-8 3-13,-4-1-18,-3 1-21,-4-1-10,-4 1-15,2-3-12,0-1-10,2-1-7,1-1 0,7 2-3,0-3-6,2 2 1,0-1-2,6 2-5,0 1-1,5 0-5,8-1-4,8 1-3,11-2-5,10 3-1,7-3-2,14-3-4,5 1-2,5-2 3,3 3-4,2-3-4,0 0-2,0 0-6,-1 0-6,1 0-11,0 0-18,0 0-11,0 0-16,1 2-42,4 0-54,1 0-27,6 1-62,9 0-110,6-3-373,-1 5 0,5 0 0,3-2 0</inkml:trace>
  <inkml:trace contextRef="#ctx0" brushRef="#br0" timeOffset="456111.8636">30227 6358 376,'-1'-1'63,"-1"-3"21,-1 1 23,0 2 16,2 0 12,-1-1 15,2 2 14,-1 0 16,-1 0 17,1 0-26,1-1-8,0-1-9,0 0-12,0-1-10,0-2 4,0-2-5,1 1-5,1-2-10,1 2-10,2-3-10,0 1-7,1 1-4,0-2-7,2-1-3,2 1-14,1 0-7,7 1-4,0 0-5,1-1-2,4 0-4,-2 1 0,2 1-8,-4-1-1,-2 5-1,-1 0-2,-2 2 1,1 1-2,-3 0-3,3 0-4,-4 0 0,-5 0-6,-2 0-2,-1 0-1,-3 0 1,0 0 0,0 0-4,0 0-1,0 0 0,0 0 0,0 0-1,0 0 4,0 0-3,0 0-2,0 0-1,0 0-3,0 0-1,0 0 1,0 0 1,0 0 1,0 0 0,0 0-3,0 0 3,0 0 0,0 0 1,0 0 1,0 0 0,0 0 0,0 0-1,0 0-1,0 0-1,0 0 1,0 0 0,0 0 1,0 0 0,0 0-3,0 0 3,0 0-1,3 0 1,-2 0 1,1 0-2,1 0 2,0 0 0,0 0-2,0 0-1,0 0 3,-3 0-1,2 0 0,-2 1-2,1-1-1,-1 2 3,2-2-3,-2 0 1,0 1-1,3-1 3,-3 0-3,0 1 2,0-1-3,0 2 1,0-2 2,0 0 0,4 0 2,-4 0-2,0 0 2,3 0-4,0 0 2,-3 3-2,3-3 3,-1 2 0,-1 0-3,1-1 0,1 2-4,-2 0 1,2-2-1,2 3 1,2 0 1,-4 1 0,0-1 0,2 0 1,-4 1-1,1 0 1,1-3 2,-1-1 0,-2 4 0,1-5 0,-1 0 1,0 0-2,0 0 0,0 3 0,0-3 0,0 0 0,0 1 0,0-1 0,0 0-2,0 0 2,0 0-3,2 0-1,-2 3 2,0-3 1,0 0-1,1 0 0,-1 0 1,0 2-1,0-2 4,0 0-2,0 2 3,0-2 2,0 0-3,0 0 0,0 0 0,0 0 1,0 0-1,0 0 0,0 0-2,0 0 0,2 0 4,0 1-1,-2 1 0,2 1 0,-1-1 0,1 3-2,-1-1 3,-1 0 1,2 0 1,-1 1-4,1 1-2,1 0 1,-3 2 0,3 1 0,-3 5 5,2 1 4,-2 10 1,0 0 9,-5 5 5,-1 3 7,-7 1 8,-3-4 11,-6 5 6,-2-3 4,-2-3 3,0 2-2,2-5-2,2-5-3,1-2-6,4-5-2,5-4-4,3-2-7,3-2 0,3-3 0,-3-1-6,-3-2-1,-1 0-2,0-2-2,2 0 0,0 1-3,0-2 0,4 0-1,2 2 1,2-1 8,-3 0 7,6-1 2,-3 2 3,0-3 1,0-1 2,0 1 0,0 0-1,0-2-10,3 3-5,3-3-10,4-1-7,3 1 0,4-1-2,-1 4-4,5-5-2,-3 5 2,6 2 4,2 1 4,-1-2-2,4 4-1,1-1-4,-7 5 3,-1-1-2,1 2 0,-6 3-2,-1-1 0,2-3-4,-3 3-2,-3-1-1,2-2 4,-4-2-1,-2 1-2,-4-2-2,2 0 0,-3 0 0,-1-3-2,-2 0-1,1 2 1,-1-2-4,0 0-3,0 0-3,0 0-11,0 0-23,0 0-39,0 0-39,2 0-60,-2 0-101,6-2-191,-3-10-443,0 7 0,7-2 0,-2-7 0</inkml:trace>
  <inkml:trace contextRef="#ctx0" brushRef="#br0" timeOffset="457079.9303">32045 5327 982,'0'0'101,"-2"0"36,2 0 39,-4 0 23,3 0 18,-1 0 21,2 0 18,0 0 17,0 0 9,2 0-61,-2 0-15,1 0-27,5 0-28,3 0-19,5 0-18,8 0-13,8 0-17,2 0-13,3-2-9,-1 2-12,-4 0-14,-6 0-14,-4 0-19,-8 0-17,-2 0-15,-2 0-25,-5 0-31,0 0-46,0 0-69,0 0-74,-3-4-99,16-2-253,-16 6 0,-1-3 0,-2 1 0</inkml:trace>
  <inkml:trace contextRef="#ctx0" brushRef="#br0" timeOffset="457446.0882">32108 5494 1384,'0'4'150,"0"0"28,0 0 19,0 1 22,3-3 15,3-2 12,5 0 14,10 0 15,9 0 9,9 0-100,6 0-43,1-2-24,1 2-16,-4-3-21,-6-1-16,-4 2-11,-10-1-16,-5 2-27,-6-1-20,-3 2-16,-8 0-12,1 0-23,-2 0-36,0 0-29,1 0-51,-1 0-74,2 0-132,-2 2-226,0 0 0,2-2 0</inkml:trace>
  <inkml:trace contextRef="#ctx0" brushRef="#br0" timeOffset="462330.1788">33147 4683 334,'1'-9'70,"5"-3"26,-1 0 29,2-1 19,-3 6 16,-2 2 13,0 3 9,-2 1 22,0 1 16,0 1-40,-2 1-7,-3 6-16,-3 1-19,-3 4-9,-7 7 4,0-1 1,-6 7 1,1 7-13,-2 4-3,-5 6-2,1 10-4,3 3-5,4 2-2,2 2-2,13 0-16,5-8-2,4 0-6,5-9-3,7-5-8,1-6-5,4-5 1,4-6 4,0-9-4,2-2-4,1-6-1,4-2-11,0-2-7,-5-6-3,1-1-4,-9-3-2,-2-3-9,-9-5-9,-2 0-4,-4-1-3,-6 2-3,-6-2 1,-3 3-1,-9 3-1,-9-1-3,1 8 0,2 1-2,5 2-3,8 3-7,4 0-7,7 3-30,3 3-58,1-1-110,2 4-158,0-4-418,5 7 0,4 0 0</inkml:trace>
  <inkml:trace contextRef="#ctx0" brushRef="#br0" timeOffset="462663.7027">33555 5385 754,'0'3'124,"0"-3"8,-2 2 16,-3 0 22,-4 2 22,-10 2 18,-10 5 20,-10 4 14,-12 7 17,-5 0-88,-5 5-19,-4 2-6,3-3-13,4 4-23,3-5-21,9 0-17,5-4-20,8-5-16,9-3-38,6-2-78,13-5-104,2-5-124,3 4-269,6 0 0,3-2 0,6 1 0</inkml:trace>
  <inkml:trace contextRef="#ctx0" brushRef="#br0" timeOffset="463237.8067">32981 5961 1120,'0'5'147,"0"-3"30,0-1 12,0 2 13,9-7 15,6-6 15,9-2 5,8-2 12,4-1 6,4-2-81,-5 8-59,-5-3-27,-6 9-10,-4 1-12,-4 5-14,-2 6-14,-2 2-3,-3 4-9,-6 10-6,-3 4-3,-12 0 4,-12 8 0,-5-4 2,-7 1 4,-3-3 4,3-2 8,11-10 5,6-4 12,9-5 19,7-5 17,3-3 4,1-2 3,8 1-3,3-2-5,8-4-5,5 2-8,7-3-5,3-2-19,4 1-18,0 0-20,1 4-10,1-1-6,-6 1-8,-2 1-6,-4 2-16,-7 0-24,-4 0-28,-6 0-56,-3 0-88,-4 4-67,-2-4-102,6 0-335,-11 5 0,1 2 0,-5-3 0</inkml:trace>
  <inkml:trace contextRef="#ctx0" brushRef="#br0" timeOffset="463936.0159">32350 7071 1133,'-1'0'105,"1"0"43,-2 0 34,2 3 24,0-6 15,2 3 8,-2 0 17,0 0 3,6 0 6,6 0-70,6 0-30,9 0-43,6 0-33,0 0-24,2 0-16,-2 0-12,-6 0-30,-3 0-47,-3 0-63,-1 0-113,-5-3-112,-8 0-241,0 2 0,-6-1 0,-1 1 0</inkml:trace>
  <inkml:trace contextRef="#ctx0" brushRef="#br0" timeOffset="464203.8107">32393 7247 860,'0'3'125,"0"4"32,1-1 32,1-2 19,1 3 9,7-6 19,4 1 5,8-2 4,2 0-1,8-2-77,2 1-50,3 1-50,2-4-100,1 1-138,7-7-402,-15 6 0,-5 1 0,-5-1 0</inkml:trace>
  <inkml:trace contextRef="#ctx0" brushRef="#br0" timeOffset="467672.4019">33121 6855 371,'-3'-2'73,"-3"2"31,3-1 24,-4 1 20,1 0 16,1 0 18,0 0 16,2 0 14,3 0 14,0 0-21,0 0 3,0 0-6,0 0-2,0 0-14,0 0-14,2 0-13,2 0-13,3-3-15,4 0-9,0-1-23,3 0-28,2 0-21,2-2-21,2 4-4,7-3 0,0 4-3,0 1-5,0 0 3,-7 0-7,-7 0-1,-4 0-1,-4 0-1,-4 0-2,1 0-1,-1 0-1,-1 0-2,0 0 3,0 0 0,0 0-1,0 3 0,0-2 1,0 1-2,0-1 1,0 0-2,0 0 0,0 2-1,0-3-1,0 0-1,0 0 1,0 0 0,0 0-1,0 0 0,3 0 0,-3 2 0,1-1-1,-1 1 1,2-1 0,1 2 2,0-2-2,0 1 1,-1 0-2,-1 4 1,1-3 1,-2 3-1,3 0 2,-2 2 0,1 1-2,-2 2-2,0 1 2,0 0-2,0 0 2,0 1 0,-3-1-3,-2 2 5,-4-2 1,-6 5 5,0-3 5,-3 1 3,-2 2 0,-4-5 5,2 2 3,-2 1 2,0-3 5,7 0-4,4-2-2,5-4 2,2-3 4,6 0 4,0-3 10,0 0 1,0 0-2,3 0-2,3 0 0,4 0 2,7 0 3,6 0-7,5 0-7,1 0-7,1 0-12,-2 0-4,-5 0-2,0 5-1,-2 1-2,-6 0-1,-2 6-2,0 2-2,-5-3 0,-5 2 1,0-1 6,-3 1 2,0-2 4,-6 0 6,1 3 5,-6-4 8,-3 2 5,-4 1 9,-1-5 13,-3-4 12,0 2 7,-2-4 8,-1-1 6,-4 1 1,-1-2 0,0 0-5,0 0-4,5 0-4,6 0-13,4 0-7,6 0-10,6 0-12,0 0-9,3 0 1,0 0-9,0 0-6,0 0-2,0 0-3,0 0 5,0 0-12,0 0 5,0 0 0,0 0-1,-2 0-6,2 0 2,0 0 0,0 0-2,0 0 0,0 0-13,0 0-3,0 0-20,0 0-34,0 0-61,0 0-152,0 0-272,-3 0-485,-9 0 0,-9 0 0,-12 0 0</inkml:trace>
  <inkml:trace contextRef="#ctx0" brushRef="#br0" timeOffset="470661.9587">29455 8218 346,'0'-3'71,"0"-1"21,2 0 16,-2-1 19,1 2 25,2 3 27,-2-2 30,1-1 25,0 2 19,-1-2-28,2 2-19,-1-2-9,-2 2-10,1-2-15,-1 0-24,0 3-26,0 0-18,0 0-12,0 0-9,0 3-3,0 4 4,-1 3-3,-2 9 1,-4 3 8,0 6 2,0 2 6,-2 4-10,-2-1-9,8 0-6,-3-4-5,3-5-7,0-5-10,3-3-5,0-6-6,0-4-4,0-1 0,0-2 8,0-3 5,3 0 1,0 0 1,9 0-5,3 0 2,6 0 0,6-3-2,9 2 1,1-6-5,9 3-10,4-4-9,2 0-5,4-1-7,0 3-5,-9-1-12,-10 3-30,-11 2-44,-10 1-35,-10 1-41,-6 0-57,0 0-62,0 0-57,0 0-34,0 0-50,0-3-54,0-1-47,0 4 0,-3-3 0,-3 2 0</inkml:trace>
  <inkml:trace contextRef="#ctx0" brushRef="#br0" timeOffset="471168.8488">29881 8207 445,'0'-8'103,"0"0"20,0-1 19,0 0 18,0 4 17,0 2 8,0 0-2,0 3 7,0-1 19,0 1-46,0 2-23,0 5 0,0 5 7,0 5 0,0 7-5,0 10 6,0 3 10,0 11 6,0 3-10,0 5-12,0 1-3,0-3-13,0-1-19,0-7-16,0-3-11,0-7-10,0-3-7,0-7-10,0-4-9,0-5-4,0-3-13,0-7-1,0 1-2,0-6-2,0 0-2,0-2-4,0 0-14,0 0-32,0 0-30,0 0-50,0 0-90,0 0-116,0-4-443,0 2 0,-3 0 0,0 2 0</inkml:trace>
  <inkml:trace contextRef="#ctx0" brushRef="#br0" timeOffset="471878.8238">29380 9117 1132,'0'0'90,"0"0"29,0 0 37,-2 0 23,2 0 15,0 0 7,0 0 8,0 0 9,0 0 7,0 0-52,2 0-15,-1 0-17,6 0-26,3 0-18,2 0-11,0 0-2,5 0-3,-4 0-2,8 0-3,6 0-11,8-1-4,7-1-9,8-1-7,1-3-5,0 0 0,3-2-4,-4 2-5,-5 1-6,-3-1-4,-3 3-2,-9 2-6,-1-1-3,-5 2-6,-6 0-6,-1 0-13,-7 0-13,-5 0-10,-2 0-10,-3 0-12,0 0-14,0 0-12,0 2-36,0-1-45,0-1-63,0 0-94,1 0-292,-5 3 0,-4-3 0,-2 4 0</inkml:trace>
  <inkml:trace contextRef="#ctx0" brushRef="#br0" timeOffset="472639.8467">29598 9457 825,'0'3'123,"0"2"42,-3-2 26,3 0 15,0-3 8,3-2 13,0-2 18,5-1 9,7-2 14,2-6-68,5 4-38,2 0-36,-2 1-25,0 1-12,-3 2-4,-1 2-13,-1 5-15,-4 4-7,-1 6-12,-2 4-6,-3 6-7,-6 10-2,-1-1 1,-7 6-4,-7 0 0,-2 1 1,-7-2-2,-4-2-2,0-5 2,0-3 1,3-6 0,7-4 5,2-5 13,9-5 6,0-3 5,3-3-1,0-2 6,0-2-2,2-4-2,1-2-6,4-2 1,4-1-8,2-1-12,5 2-12,2-1-2,4 3-4,-3 5-5,5-3 4,-1 7 0,2-1 0,3 2 1,-4 0-5,1 3-1,0-3 6,-2 5-4,0 2 1,-1-3-2,1 2-1,-6-4 0,1 1-1,-6-1-4,1-2-4,-6-2-18,-3 2-32,0 0-46,0 0-82,2-1-120,9-8-149,-7 4-225,-3-3 0,4-8 0,2-4 0</inkml:trace>
  <inkml:trace contextRef="#ctx0" brushRef="#br0" timeOffset="473154.3195">30469 8668 1408,'-4'1'68,"2"-1"16,-3 0 26,2 2 28,3-4 29,0 2 19,0 0 21,0 0 17,4 0 12,5 0-47,3 0-8,4 0-11,10 0-24,3-3-28,7 1-27,0-2-18,0 0-22,-3-6-19,-4 4-21,-5 2-27,-6 0-61,-3 0-68,-4 1-61,-3 0-31,-5-4-28,-1 0-29,-2 0-28,0-1-30,0 1-43,0 6 0,-2-2 0,-3 2 0</inkml:trace>
  <inkml:trace contextRef="#ctx0" brushRef="#br0" timeOffset="473512.4924">30640 8424 1167,'0'-4'90,"0"-1"21,0 1 4,0-1 8,0 3 23,1 5 21,1 7 25,3 8 24,0 11 11,-2 9-62,3 12-17,-3-1-16,0 1 4,-3-3-4,0-4-20,0-4-20,0-4-25,0-3-24,-3-5-12,0-3-15,3-7-53,-3-7-84,3-3-169,0-21-346,3 11 0,-3-4 0</inkml:trace>
  <inkml:trace contextRef="#ctx0" brushRef="#br0" timeOffset="474175.2919">30977 8392 712,'4'-9'136,"2"-2"32,-1-1 34,2-4 20,-2 4 10,2 0 20,5 0 10,5-2 9,5 2 6,10-4-95,1 3-28,6-1-25,0 3-29,-6 2-21,-1 1-9,-8 5-14,-5 3-6,-3 7-3,-4 4-9,-3 6-5,-5 8-3,-2 5-10,-2 4 2,-5 3 4,-8 5 4,-7 0-2,-10 0 0,-6-2-3,-5-1 5,5-7 0,8-6 4,8-7 16,6-6 15,11-4 21,2-6 11,2-3-4,-1 0-4,0-5-4,3-3 0,5 1-3,12-4-7,2-3-9,8 1-19,8 1-26,-2 4-15,0 0-2,-4 7-1,-2 0-4,-8 6 0,-2 2 0,-8 3 2,3 2-10,-6 1-6,-3-3-12,0 1-66,0-3-70,3 1-129,32-6-573,-29 0 0,4-1 0,5-2 0</inkml:trace>
  <inkml:trace contextRef="#ctx0" brushRef="#br0" timeOffset="474477.2903">31831 8700 1518,'-12'3'129,"-3"2"20,-13 2 21,-9 6 17,-6 2 11,-10 5 10,-3 3 9,-11 2 8,-1 4 5,-3 0-91,-4 5-30,7-5-13,8 0-21,9-4-15,12-1-12,12-7-11,12-2-18,3-4-34,10-4-50,1-2-96,16-5-187,-8 3-297,11-3 0,2-3 0</inkml:trace>
  <inkml:trace contextRef="#ctx0" brushRef="#br0" timeOffset="475734.0107">31141 9301 785,'-2'9'192,"0"0"39,2 1 17,-1-3 15,7-4 13,2-8 12,8-7 14,11-3 11,8-4 11,1-3-82,6-3-93,-1 4-32,-7 4-14,-4 3-12,-4 8-12,-6 1-12,-4 5-11,-4 6-10,0 4-10,-6 9-9,-3 6-3,-7 13-3,-10-1 3,-6 6 4,-5-3 12,-10-1 6,-2-3 7,-1-6 6,5-3 8,9-6 12,6-9 7,8-1 4,4-7 10,6-2-5,-2-2-9,0-2-5,2-2-7,0-4-10,-1 0-6,2-4-12,-1 0-11,0-2-9,4 4-19,0 1-5,5-1-2,0 4-5,0-1 0,1 2 3,1 2-2,1 0-1,2 2-1,1 1 2,4-2 4,2 2 4,4 0-1,2 0 2,1 0 0,-1 3-2,5-1 0,-7 0 1,-1 3 0,-1 1 0,-6 0-1,-5-3-4,-2 2 4,-4-2-2,-1 1 1,-4-4 0,1 2-1,-2-2-1,0 0 0,0 0 1,0 0 1,0 0-1,0 0-5,0 0 1,1 0 5,-1 0-4,2 0 1,-2 0 0,0 0 0,0 0 0,0 0-1,0 0-2,0 0 3,0 0 0,0 0-5,0 0 2,0 0 0,0 0 0,0 0 0,0 0 0,0 0 0,0 0 3,0 0-4,0 0-1,0 0-2,0 0-2,0 0-4,0 0 0,0 3-1,0-3 1,0 0 0,0 2 0,0-2 4,0 0 1,0 0 2,0 0 2,0 0 4,0 0-3,0 0 0,0 0-1,0 0 0,0 0 0,0 0-1,0 0 1,0 0 0,0 0 0,0 0 1,0 0-3,0 0-1,0 0-6,0 0-7,0 0-4,0 0-4,0 0-2,0 0-3,0 0-10,0 0-22,0 0-20,0 0-38,0 0-49,0 2-54,1-2-177,-1 1-397,-3 2 0,-3-3 0,-9 3 0</inkml:trace>
  <inkml:trace contextRef="#ctx0" brushRef="#br0" timeOffset="482678.0033">29649 7160 409,'0'-6'70,"0"1"30,-1 5 19,1-5 21,0 5 13,0-1 9,0 1 4,0 0 2,0 0 1,0 0-50,0 0-20,0 0-23,0 0-9,0 3-9,0 4 4,0 3-1,0 5 6,0 8 6,0 4 12,0 1 8,0 3 5,0 2 6,0-1 1,0 1 0,0-5-13,-2-4-6,2 0-9,-1-3-8,1-6-17,0-1-31,0-5-66,0-2-141,0-5-88,0-11-290,0 14 0,0 2 0</inkml:trace>
  <inkml:trace contextRef="#ctx0" brushRef="#br0" timeOffset="483737.2259">29789 10827 777,'-4'0'97,"-1"0"13,-1 0 20,0 0 31,3 0 38,3 0 28,0 0 24,0 0 11,0-3 10,3-6-56,9-2-17,6-7 0,7-4-10,9 2-27,3-2-32,-2 3-26,-2 5-23,-3 2-11,-4 9-10,-1 1-10,-5 11-10,-2 4-16,-4 10-6,-2 4-5,-8 7-4,-1 3-1,-4-1 2,-10 3 0,-4-3 7,-6-1 0,-5-4 3,-4-4 4,2-2 2,5-8 10,4-2 14,8-8 9,5-4 6,1-3 1,4 0-2,-3-4-2,4-2-4,0-1-3,4-2-3,-3-2-8,6 2-19,3-1-11,8 2-8,1 1-3,3 3-2,5 1 0,2 2 5,1 1-7,3 0 2,-3 0-4,0 1-2,0 1-4,-4 2-23,-8-1-58,3 2-87,-2-4-158,-2-6-504,1 4 0,0-1 0,6 0 0</inkml:trace>
  <inkml:trace contextRef="#ctx0" brushRef="#br0" timeOffset="484030.467">30686 10568 1270,'0'-3'169,"3"0"5,-1-1 12,1 1 16,0 3 12,0 15 9,1 12 4,1 13 3,-2 12 4,-2 6-134,1 2-33,-4-2-7,2-5-9,0-4-16,2-9-12,-2-4-14,-2-8-41,1-6-118,7-14-508,-8-1 0,2-5 0,2-7 0</inkml:trace>
  <inkml:trace contextRef="#ctx0" brushRef="#br0" timeOffset="484233.1126">30607 10878 1898,'-8'-5'134,"3"0"33,-1 0 26,3-3 12,5 4 4,5 3 5,10-3-2,9-3 2,11 3-1,8-4-113,6 0-56,1-1-179,20-5-598,-33 6 0,-7-2 0,-8-4 0</inkml:trace>
  <inkml:trace contextRef="#ctx0" brushRef="#br0" timeOffset="486964.4077">31261 10553 125,'0'-2'18,"0"2"3,0-3 6,0-1 4,0 4 2,0 0 4,0-1 5,0 1 2,0-1 5,0 1-10,0 0-1,0-3-1,0 3 0,0 0 0,0 0 0,0 0-2,0 0-2,0 0-3,0 0-2,0 0-1,0 0 1,0 0 6,0 0 7,0 0 5,0 0 10,0 0 12,0 0 12,0 0 12,0 0 8,0 0 5,0 0 5,0 0 6,0 0 1,0 0-4,0 0-4,0 0-14,0 0-10,0 0 1,0 5 13,0-1 13,0 7 11,0 5 0,0 5-2,0 5 1,0 6-4,0 7 4,0 3 1,0 3-12,0 2-21,0-2-15,0-3-16,0-6-15,0-5-8,0-7-7,0-2-3,0-10-2,0-2-2,0-6 1,0-1-1,0 1-1,0-4-2,0 0 1,0 0 0,0 0-1,0 0 2,0 0-2,0 0 2,0 0-5,0 0-1,0 0-5,0 0-4,0 0-7,0 0-14,0 0-28,0 0-61,0 0-112,6-3-181,-6 2-271,0 1 0,3 0 0,-3 0 0</inkml:trace>
  <inkml:trace contextRef="#ctx0" brushRef="#br0" timeOffset="490366.2565">30635 11687 216,'0'0'29,"0"0"18,0 0 14,0 0 10,-1 0 10,1-3 12,0 3 15,0 0 14,0 0 12,0 0-4,0 0-3,0 0-10,0 0-5,0 0-3,0 0 3,0 0 0,0 0-6,0 0-8,0 0-6,0 0-5,0 0-8,0 0-5,0 0-5,0 0-6,0 0-6,0 0-10,0 0-4,0 0-5,0 0-4,0 0-2,0 0-2,0 0 0,0 0-1,0 0-2,1-1-2,5-2 4,4-2 5,1-1 3,7 1 8,0-2 3,2 1 4,-1 2 2,-1 0 3,5 2 2,1 1-1,6-1-6,0 2-6,-1 0-5,-1 3-8,-5 3-4,-7 2-4,-3 1-4,-5 6-1,-6-4 2,1 3 2,-6 0 9,-6 1 7,-6 0 6,-6 4 5,-6-4 3,-5 1 3,5-2 3,4-4 4,9 1-6,6-7 0,5-2-5,3 0-6,3-2-9,-3 0 1,0 2-2,3-2-4,3 3 3,7 1-6,4 0 3,9 2-5,-2 2-3,1 3-2,1 3-1,-3 2-2,-2 5-5,-3 3 0,-5-2-5,-4 5 1,-6-4 2,-1 2 7,-2 0 0,-5-1 4,-1-3 9,-3-1 7,-4-1 9,-1-6 9,-2 1 7,-3-5 2,0-4 1,-2-2-5,1 0 1,-2-3 1,-1 0-4,-1 1-10,3-2-8,1 1-7,1 0-9,4 0-4,4 0-4,1-2-1,4 2-3,3 0-5,3 0-3,-2 0-2,1 0 1,1 0-5,0 0 1,0 0 0,0 0-2,0 0 0,0 0-2,0 0 1,0 0 0,0 0 0,0 0 0,0 0 1,0 0 0,0 0 0,0 0 0,0 0 0,0 0 0,0 0 0,0 0 0,0 0 4,0 0 0,0 0 1,0 0-1,0 0-2,0 0 2,0 0 1,0 0-1,0 0 0,0 0-2,0 0-5,0 0 0,0 0 1,0 0-1,0 0 3,0 0-3,0 0-1,0 0-4,0 0-3,0 0 2,0 0-7,0 0-6,0 0-9,0 0-6,0 0-8,0 0-8,0 0-4,0 0 0,0 0 2,0 0-2,0 0 5,0 0 5,0 0 8,0 0 7,0 0 7,0 0 8,0 0 6,0 0 4,0 0 3,0 0 2,0 0 0,0 0 4,0 0-1,0 0 0,0 0 0,0 0 0,0 0 1,0 0-8,0 0-2,0 0-5,0 0-4,0 0-2,0 0-6,0 0-6,0 0-4,0 0-5,0 0-6,1 0-6,-1 0-20,3 0-22,-1 0-31,2-1-88,4-2-99,5-9-459,-4 8 0,3-5 0,2-3 0</inkml:trace>
  <inkml:trace contextRef="#ctx0" brushRef="#br0" timeOffset="491179.2414">30597 12460 1421,'0'0'141,"0"0"36,0 0 19,0 0 5,5 0 4,10 0 5,6-2 5,15-1 5,14-2 4,10 1-87,9-4-40,6 2-35,6 3-17,-2-2-3,2 1-5,-5 1-5,-6 0-3,-14 3-7,-8-5-6,-15 2-9,-12 1-20,-12 1-23,-9 0-17,0 1-46,0 0-68,-3 0-82,0-2-100,-3-12-205,-6 14 0,-3 0 0</inkml:trace>
  <inkml:trace contextRef="#ctx0" brushRef="#br0" timeOffset="491523.9301">30700 12700 1001,'0'4'137,"0"-2"12,3 0 16,6-1 16,4-1 16,8-3 13,12-1 18,8-1 9,10-1 6,8-5-92,7 2-39,8 0-11,1-2-14,3-1-20,-5-2-31,-10 1-84,-11-3-175,-14-4-383,-17 10 0,-15 0 0,-6-1 0</inkml:trace>
  <inkml:trace contextRef="#ctx0" brushRef="#br0" timeOffset="492370.5329">31427 11940 1625,'1'0'7,"1"0"12,2 0 28,2 0 32,3 3 24,2-2 28,8 1 27,8-1 19,3-1 12,8-4 10,7-4 8,-1-6 9,8-6-15,2-9-9,1-9 2,-1-3-14,2-8-18,-1-6-8,-6-7-7,3-5-5,1-3-14,1-6-16,0-3-13,2-1-23,1-6-27,-3-3-13,-3-5-8,-1-5-8,-2-7-3,-6-1-6,-1-5-2,-5-1-2,-8-2 1,-9-5 3,-4-1 3,-11 0 3,-2 0 9,-7 3 10,-1 4-1,0 5 6,5 3 4,-2 7 1,4 7-2,-1 10-3,3 7-1,-3 4-3,3 7-13,0 4-12,0 8 0,-1 1-7,-1 5-3,1 5 2,-2 5-2,0 1 3,0 9-3,0 0 0,0 6 1,0 3 1,0 5-3,0 5-10,0 0-27,0 4-38,0 2-40,0 1-61,0-2-76,0 1-80,1-7-92,1-9-115,-2-5-199,0 5 0,3-7 0,0-1 0</inkml:trace>
  <inkml:trace contextRef="#ctx0" brushRef="#br0" timeOffset="492947.745">33001 7807 657,'0'-7'104,"0"-3"22,0 2 29,-2 1 18,-2 2 18,-10 9 19,-9 7 18,-15 7 19,-14 10 13,-11 9-70,-5 6-26,-2 3-21,3 0-27,12-4-12,8-6 10,17-10 43,12-9 25,13-10-18,5-5-9,8-5-1,4-7-3,7-6-4,7-4 3,7-3-7,2-3-28,1-3-62,-3 0-43,3-3 1,-3 1-3,-6-1-1,-7 6-4,-1 3-5,-11 9-14,-2 5 6,1 6-2,-1 3 4,5 4-2,4 10 0,3 7 0,3 7 1,2 4 2,-4 5 6,1 0 13,-2-4-4,-5-1-1,-5-4-5,-2-6 1,-6-5 0,-9-2-2,-8 1-22,-11-3-60,-14 3-124,-11-6-680,-19 9 0,-5-1 0,-6-3 0</inkml:trace>
  <inkml:trace contextRef="#ctx0" brushRef="#br0" timeOffset="493524.6782">31107 12097 362,'0'-3'3,"0"2"-1,0-2-1,0 1-3,0 1-1,0 1 0,0 0 1,0 0-4,0 0-17,0 0-42,0 5 0,0 0 0,0 3 0</inkml:trace>
  <inkml:trace contextRef="#ctx0" brushRef="#br0" timeOffset="498791.2134">23797 9476 593,'-2'-4'139,"1"-3"37,-1 2 20,1 0 7,1 4 0,0 1 9,0 0 19,0 3 22,0 0 17,1 8-86,1 4-38,-1 7-27,2 7-15,2 6 0,0 0 5,-1 2-5,2 2-14,-5-3-20,1 0-15,-2-6-12,0-7-5,1-1-8,-1-8-6,2-6-6,-2 0-4,0-4-5,0 0-5,0-1-12,0-3-22,2 2-40,-2-2-63,1-2-102,8-3-418,-6 4 0,-1 0 0</inkml:trace>
  <inkml:trace contextRef="#ctx0" brushRef="#br0" timeOffset="499738.3351">23719 9831 1172,'1'0'64,"-1"0"3,0 0 9,2 0 16,-4 0 29,4 1 23,-2 2 19,3 4 19,-2 0 9,4 6-47,1 1 3,0 3 5,3-2 3,1-1-12,-4 1-24,2-1-21,1-2-16,-3-1-15,-2-5-1,-1-3 3,1 0 3,-4-2 5,3-2-3,1 1 0,3 0 0,-4-3 3,5 3 3,-2-3-3,2-3-4,5-3-6,2 1-18,0-3-13,5 1-5,1-4-4,1 3-5,1-4-5,-3 0-4,-1-2-2,-4 2 0,-3 1-3,-7 2 7,-4 3 1,2 2 1,-3 4 1,0 0-2,0-2 2,0 2-1,0 0 2,0 0-3,-3 1-1,3-1-3,-3 2-5,-3-3-5,-4 3 1,-1 1 1,-3-2 0,-5 2 2,-3 2 0,-4-1 2,-4 4 5,-5 3 6,-4 1 9,4 0 8,-1 1 6,5-3 6,3 0 5,11-2 10,4-2 6,6-1 3,4 0-1,3-2-3,0 0-5,0 0-7,0 0-5,0 0-10,0 0-6,0 0-11,0 0-9,0 0-5,0 0-5,0 0-4,0 0 2,0 0-2,0 0-2,0 0 4,0 0-3,0 0-10,0 0-18,0 0-47,0 0-87,0 0-126,0 0-114,0-8-523,0 9 0,0 2 0,0 1 0</inkml:trace>
  <inkml:trace contextRef="#ctx0" brushRef="#br0" timeOffset="501465.0927">22573 12921 1608,'-4'-3'86,"1"-2"37,-3 1 22,2 2 9,-3-1 6,1 3 10,-1 0 8,1 0 7,-2 0 4,8 0-43,-3 0-14,3 0-3,0 0 10,0 0 17,6-1 3,7-2-4,5-1-3,5-1-3,6 1-3,-2 4-7,-2-3-21,-6 6-33,0 1-31,-3 1-24,-5 8-11,-1 5-1,-6 5-5,-1 0-2,-3 4 0,-3-1 1,-5-1 2,-3 1-1,-5-2 0,-4-4 0,-2 1 1,6-4-4,4-9 2,4 1-3,5-4 6,3-2-1,0-1-3,0-2 0,3 0-1,-3 0-4,8-2 0,-1 2 1,5 0-3,2 2-1,-1 3-6,5 2-2,-4 6 2,-1 1 0,-2 4-1,-3 0 2,-5 1 2,-2 1-1,-2 1 4,-5-6-1,-4 4 0,-4-2 1,-5-5 1,-5 0 0,0-4 1,0-2-1,3-3-1,0-2 0,5-1-30,7-3-73,-1 0-117,9-4-214,1-16-447,1 9 0,9-6 0,6-2 0</inkml:trace>
  <inkml:trace contextRef="#ctx0" brushRef="#br0" timeOffset="501913.3364">22972 12984 1137,'0'-1'137,"0"0"44,0-2 19,0 0 9,0-2 11,3 2 18,6-3 12,1 3 10,3-2 4,-1 2-87,6 3-38,-3 0-37,0 3-20,3 7-8,0 4-8,-3 5-15,-1 3-13,-3 2-9,-4 3-1,-6-1-6,2-4-5,-7 3-2,-5-2 2,-5-1-1,-5-3-1,-7 0-1,0-4 0,-1-5 1,5-2-3,3-3-1,3-3-15,5-2-39,4-2-84,6-4-122,4-6-476,-2 3 0,10-7 0,5 0 0</inkml:trace>
  <inkml:trace contextRef="#ctx0" brushRef="#br0" timeOffset="502225.2974">23300 12992 1021,'0'-5'130,"-4"2"30,-2 1 26,-5 0 14,1 0 13,-11 3 16,1 5 9,-2 6 9,0 5 7,1 2-105,-1 7-18,5 2-28,7-1-21,4 2-12,7-5-11,8 0-17,8-2-6,5-3-9,8-4-10,2-4-27,1-3-43,-3-5-106,0-4-515,-9-1 0,-8 2 0,-6-2 0</inkml:trace>
  <inkml:trace contextRef="#ctx0" brushRef="#br0" timeOffset="502763.7986">22318 13692 971,'-2'1'153,"1"1"39,1-1 30,-2 1 15,4-4 18,4-2 12,7-1 12,11 0 9,12-5 7,11 2-100,13-3-47,7-1-39,5 3-29,2 1-14,-2 2-20,-5 0-13,-6 3-22,-6 3-38,-14-3-51,-11 3-68,-8-3-62,-8 2-70,-6-8-82,-2 2-190,-6 1 0,0 3 0</inkml:trace>
  <inkml:trace contextRef="#ctx0" brushRef="#br0" timeOffset="503549.8452">22626 13810 865,'-3'5'111,"0"-1"55,3 2 54,-3 0 38,3-3 15,3-3 4,-3 3 5,6-3 2,2-3 4,7 3-69,3-1-33,3-1-51,6-1-55,0 2-37,3-1-14,-6 2-2,0 0-5,-7 5-3,-4-1-1,-8 4-4,0 4-2,-10 5-1,-4 2 0,-6 0-1,-3 1 0,-3 1-1,-2-3 1,9-4 1,3-2-1,5-5 4,3-4 5,3-1 6,0-2 1,0 0 1,3 0 0,1 0-1,5 0 2,3 0-2,3 3 1,3 2-5,2 2-9,0 1-5,-1 6 2,-4-2-1,-2 5 1,-5-2 5,-5 1 9,-1-2 18,-7-1 13,-3-2 12,-8-1 16,-4-2 8,-5-1 9,-7 0 6,1-5 12,-4-2 3,-5 0-8,3-2-15,1-3-13,6 3-9,5-5-16,9 3-9,4 0-11,9 3-10,0-2-15,3 2-20,0 1-23,0-2-27,0 2-50,0 0-58,0-2-63,0-1-122,16-7-589,-9 4 0,0-2 0,3-3 0</inkml:trace>
  <inkml:trace contextRef="#ctx0" brushRef="#br0" timeOffset="505302.4688">23722 13239 409,'-5'0'75,"1"-2"24,-2 2 17,-4 0 14,7 0 15,-7 0 15,6 0 16,-4 0 22,5 0 21,-2 2-34,5-2-9,-4 4-10,8-4-2,-4 0 7,0 0-1,0 3-4,0-6 6,0 3-8,6 3-11,5-3-7,5 0-9,9 0-8,9 0-11,1 0-20,1 0-15,-3 0-8,-1 0-23,-8 0-16,-2 0-7,-6 0-9,-3 0-8,-2 0-5,-1 0-5,2 0-3,0-3-1,-3 3-5,0-2 2,-3 0-2,-3 2-8,-3 0-3,0 0-1,0 0-3,0 0 2,0 0 1,0 0-4,0 0-1,0 0-3,0 0-5,0 0-2,0 0-1,0 0-1,2 0-6,-1 0-6,-1 0 1,3 0 0,3 0-5,-2 0-14,-3 0-29,3 0-32,-1 0-56,2-2-47,1-3-103,3 0-215,-6 3 0,3-1 0,1 1 0</inkml:trace>
  <inkml:trace contextRef="#ctx0" brushRef="#br0" timeOffset="506967.7413">24393 12896 316,'0'0'36,"0"-5"12,0 3 12,0 0 12,0 2 11,0 0 15,0 0 12,0 0 9,0 0 8,0 0-20,0 0-7,0 0-10,0 0-8,0 0-3,0 0-5,0 0-5,0 0-5,0 0-9,0 0-5,0 0 0,0 0 0,0 0 4,0 0 4,0 0-1,0 0-4,0 0-7,0 0-7,0 0 1,0 0-1,0 0-6,0 0-2,0 0-8,0 0-5,0 0-6,0 0-1,0 0 1,0 0 4,0 0 5,0 0 11,0 0 13,0 0 13,0 0 11,0 0 6,0 0 3,0 0 3,0 0 0,0 0-2,0 0-5,0 0-9,0 0-14,0 0-15,0 0-10,0 0-7,0 0-8,0 0-5,0 0 3,0 2 8,0 5 11,0 0 12,0 5 10,0 3 12,0 6 10,0 1 4,0 7 3,0-1 4,1 2-4,-1 1-8,0-3-10,2 0-11,-2-3-11,0-3-11,1-3-8,-1-2-1,0-4-5,0-2-2,0-2 0,0-3-1,0-3-3,3 0 0,-3-3 1,0 0 6,0 0-6,0 0-5,0 0-2,0-2-14,3 1-19,-3-2-27,0 0-52,3-2-79,1-2-94,-1-4-139,0-5-232,-2 9 0,1-2 0</inkml:trace>
  <inkml:trace contextRef="#ctx0" brushRef="#br0" timeOffset="508528.5131">24856 12752 481,'0'-3'81,"0"3"26,0-3 15,0 3 6,0 0 3,0 0 7,-3 0 13,-3 0 15,-6 3 19,0 3-39,-7-1-7,-4 3-14,0-1-9,-1 4 1,2-5 0,1 3-2,7-2-9,5-3-11,4-3-19,5 2-14,0-3-13,0 0-12,0 0-8,0 2-4,0-2-1,0 7-2,0-3 1,0 5 0,0 3 1,-4 2 2,1 1-3,-3 2 3,0-4 3,3 3-1,-2-2 0,1-3 0,1-3-2,3-2-2,-1-2-3,1 3-4,0-3-1,0-1 2,0-2 6,0 0 12,0-1 10,0 0 1,3 0 0,1 0-1,2 0-1,0-2 0,6 2 0,-1-2-6,-2 1-7,-2 0-12,7 2-13,-2-1-4,0 0-1,3 0-2,0 3 2,0-1-2,-1 2 1,-1 2 1,-4 0-1,0 1 0,-3-2-1,0 2 2,-3-1-1,0-1 0,0-1-1,0 1 1,1-1 1,-3-1-2,3 4 0,-1-3 0,-1-1 0,-1 2 1,-1 1 2,2-1-1,-2 2 4,0-1 0,0 2 2,0-1 2,0-3 4,0 2 5,0-2 6,0-1 5,-2 2 7,-1-1 11,-4 1 2,-1 0 10,-1 0 5,-4 0 9,1-1 7,-1 1 7,-6 2 7,-2-1 3,1 1-4,1-2-4,-2 0 0,10-1-9,-1 0-5,3-3-8,3 1-6,3-2-10,0 1-13,2-1-10,-1 0-6,2 0-6,2 0-4,-4 0-3,4 0-2,-2 0-3,0 0-5,0 0-1,0 0-3,0 0-1,0 0-3,0 2-5,-2-2-5,2 0-6,0 2-4,-1-2-3,1 0-8,0 2-11,0-2-13,0 0-17,0 0-19,0 1-18,0-1-25,0 1-23,0 1-59,0-2-71,0 0-62,3-2-399,-3 4 0,0-2 0,1 0 0</inkml:trace>
  <inkml:trace contextRef="#ctx0" brushRef="#br0" timeOffset="512236.3848">24745 13737 1243,'-4'0'139,"0"-2"48,0 0 31,-1-1 26,5-2 16,0 1 5,3-3 11,3 0 9,7-2 6,5-2-83,7 2-38,5-1-41,5 3-30,-2 1-22,0 3-15,-6 0-3,-3 3-9,-7 3-5,-4 3-6,-4 2-3,-6 7-6,-3 5-1,-6 6 2,-11 0 0,-8 2 1,-8-1-1,-3-1-4,5-2-2,4-8 5,11 0-5,7-6-1,6-5-5,2-2 4,5-2-2,2-1 4,6 0-2,3 0 1,5 0 0,4 0-5,0 0 0,-2 3-4,-3 4 0,0 3-7,0 4 0,-5 3-6,-6 2 5,-3 3 5,-4-2 8,-7 2 15,-2-1 13,-8-2 10,-4-2 3,-5-2 5,-1-1 3,-4-4 5,3-2 1,2-4-3,-3-4-7,6 0-14,1 0-13,4-2-8,2-3-5,4 0-5,4-2-6,1 0-24,3 2-36,3 2-68,0 1-92,-2 2-150,16-11-654,-7 10 0,-5-6 0</inkml:trace>
  <inkml:trace contextRef="#ctx0" brushRef="#br0" timeOffset="513378.4549">26310 12954 586,'-6'0'65,"-4"0"20,-3 0 21,-1 0 21,1 4 20,4-3 28,0 2 27,6 1 20,2-2 25,-1 1-17,2-3 7,-1 2 1,1 0-6,0-2-12,1 0-13,-1 0-16,0 0-14,0 0-9,0 0-3,3 0-14,5 0-13,8 0-15,8 0-8,8-2-4,7 0-4,2-3-6,2-2-12,-3 2-11,-1-5-19,-2 2-16,-5-1-11,-7 4-10,-8-1-6,-5 2-5,-8 1-4,-2 2-5,-2 0-2,0-1 2,0 2-2,0 0 0,0 0-1,0 0 2,0-1-1,0 1-2,0-1-5,0 1-12,0 0-20,0 0-29,3 0-30,-3 0-45,2 0-80,2 0-112,8-7-173,-3 4-250,3-3 0,3-2 0,0-4 0</inkml:trace>
  <inkml:trace contextRef="#ctx0" brushRef="#br0" timeOffset="514720.6426">26856 12651 577,'-7'-2'67,"2"1"29,-2 1 34,-2-2 28,6 2 36,-2 0 37,5 0 35,0-1 19,0-2 12,0 0-24,0-2-19,0-4-17,5-2-25,4-1-19,3-2-29,7 0-24,4 0-25,-3 1-11,5 1-8,-4-2-12,3 4-9,2 3-9,-2 1-9,-1 3-8,2 1-8,-1 5-13,-3 6-9,0 4-4,0 4-5,-10 8 0,-2 6 6,-3 3 3,-8 6 2,-8 4 7,-2 2 5,-11 3 9,-1 1 2,-4-4 3,-1-2 9,-1-4 2,0-2-2,2-6 0,-2-3-2,6-4-7,0-3-3,8-4-5,5-5-6,2-3-3,6-5-5,0-1 4,3-3-3,-4-1-5,1 0 1,1-1-2,-4-3 2,2 0-3,-2-4 0,3-4-1,1 2 0,-1 0-8,3 1-1,0 2-3,3-1 0,-3 1 0,3 2-4,3-4 0,5 2 2,-1 2 1,5 1-3,0 0 2,1 2 2,6 0 7,2 2 1,4 0 5,6 0 4,0 0 0,-2 0 0,1 0 2,-4 2 2,-5 3-5,-1-2-2,-1 3-2,-1 2-3,0-3-2,-7 0-2,-4-1-2,-1-1 0,-3 1-2,-3-4-2,-3 0 2,0 0 4,0 0 1,0 0 1,0 0-2,3 0 3,-3 0-1,0 0 0,0 0 2,0 0-1,0 0-3,0 0-4,0 0-3,0 0 2,0 0 0,0 0-4,0 1 1,0-1-1,0 0-3,0 0-1,0 0 2,0 0 0,0 0 0,0 0-1,0 0 0,0 0 0,0 0 0,0 0 2,0 0 1,0 0-1,0 0 1,0 0 1,0 0 1,0 0 0,0 0 0,0 0-1,0 0 1,0 0-2,0 0 0,0 0-1,0 0 1,0 0-1,0 0-2,0 0 1,0 0-1,0 0 1,0 0 0,0 0-1,0 0 1,0 0-3,0 0 1,0 0-5,0 0-8,0 0-24,0 0-38,0 0-113,0 4-129,12-4-761,-12 3 0,-4-1 0,-4 1 0</inkml:trace>
  <inkml:trace contextRef="#ctx0" brushRef="#br0" timeOffset="515676.6948">21442 15286 2055,'0'1'137,"0"2"31,-1-2 29,1 2 28,0-3 33,0 0 20,0 0 15,0 0 8,0 0 13,1 0-98,6 0-18,4 0-26,10 0-28,6 0-25,9 0-32,5 0-20,1-3-17,2 3-5,-5-3-24,-4 1-32,-8 0-29,-10 1-17,-6-3-18,-5 4-8,-6 0-6,0 0-3,0 0-12,0 0-24,0 0-14,0 4-15,0-3-42,0 1-105,3-4-468,-3 2 0,0 0 0,0 0 0</inkml:trace>
  <inkml:trace contextRef="#ctx0" brushRef="#br0" timeOffset="516110.0461">21570 15444 1208,'-14'5'170,"1"4"66,-2-1 62,3 1 44,10-7 23,2 0 20,3-4 16,0 2 15,6-1 11,3 1-107,3 0-52,5-1-64,1 1-57,9 0-46,7 0-23,4-2-16,2 2-18,0 0-16,-8 0-10,-8-3-6,-6 3-8,-9-2-8,-6 2-8,-1-2-3,-5 2-8,0 0-14,0 0-28,0-1-35,0 1-57,0 0-77,0-2-131,7-6-539,-6 6 0,-1-3 0,3 1 0</inkml:trace>
  <inkml:trace contextRef="#ctx0" brushRef="#br0" timeOffset="520257.1563">22728 15086 712,'0'0'128,"-1"-3"34,-1 3 42,1 0 36,-3 0 32,2-3 32,1 2 23,1 1 14,0 0 10,0-2-88,0-1-23,1 2-30,8-3-36,3-3-32,12 2-23,6-4-23,6 1-14,-1 1-11,1 3-7,-6 0-10,-6 4 1,-6 6-2,-6 5-1,0 9-2,-7 8-8,-1 5-7,-1 5-7,-3 2-3,0-3-3,2 1-1,-7-6-1,-6 0 7,-2-6 3,-7-4-1,-8-1 2,1-4-4,-5-2 2,-3-3 0,1-6 0,3-3-1,2-2-4,8-1-10,1-4-26,8-2-40,5-3-50,7-2-36,-1-6-89,5 1-137,12-8-508,0 7 0,3 0 0,11 0 0</inkml:trace>
  <inkml:trace contextRef="#ctx0" brushRef="#br0" timeOffset="520642.426">23222 15054 861,'0'-3'118,"-3"-1"21,0 1 25,-5 0 26,-5 2 22,-1 5 19,-4 3 18,3 7 15,-1 1 15,5 7-84,-2 5-17,5 2-16,2 3-21,2 1-23,4-1-22,0 0-18,0-3-15,0 0-15,4-5-15,1-2-8,2-4-4,5-2-4,3-8-3,3 0-4,5-4-12,6-3-53,2-1-118,7-2-177,-2-1-315,-1-1 0,-2-3 0,-2 1 0</inkml:trace>
  <inkml:trace contextRef="#ctx0" brushRef="#br0" timeOffset="521098.8055">23660 15207 1777,'-3'0'162,"3"0"33,-3 0 33,3 0 22,0 0 16,0 0 9,0 0 17,3 0 15,4 0 10,3 0-125,6 0-26,8-3-30,13 3-31,6-3-19,4-3-17,4 1-10,-2-3-15,-6-2-15,-9 4-10,-10 1-8,-6 1-6,-9-1-5,-4 5-4,-5 0-8,0 0-6,0 0-4,0 0-6,0 0-2,0 0-16,0 0-20,0 0-39,0 0-39,0 0-81,0 0-110,6-4-456,-7 1 0,-1 3 0</inkml:trace>
  <inkml:trace contextRef="#ctx0" brushRef="#br0" timeOffset="522856.1863">24700 14791 421,'0'-2'83,"1"-1"30,1 3 18,-1 0 12,-1 0 6,2 0 7,-2 0 7,0 0 15,0 0 17,0 0-28,0 0-22,0 0-19,-3 0-5,-5 0 1,-1 5 4,-4-3 5,-7 0 1,7 3-7,-7-3-7,1 0-13,0-2-5,-3 0-5,1 0-13,4 0-11,-2 0-8,0 0-7,0 0-6,0 5-5,2-5-6,-1 6-4,4-4-4,3 2-5,1-1 4,4-2 4,3 0 1,0 2 3,3-3 3,0 0 6,0 0 3,0 0 6,0 0 2,0 0 0,0 0 2,0 0-8,0 0-4,0 0-4,0 0-6,0 0-9,0 0-7,0 0-13,0 0-5,0 3 5,0 1-4,0 8 5,0 4 0,-4 7-4,4 6 1,-5-1 5,1-1 3,-1 0 6,2-5-1,0-5-7,2-3 7,1-6 16,0-4 17,0-4 6,4 0 1,5-1-6,3-3-2,10-3 0,3-2 0,5-2-2,0 2-7,5 4-19,-5 3-15,3 2-5,0 1-2,0 5 1,-1 5 1,-1 0-3,2 4 3,-10 0-2,1 2 0,-6 0 0,-10 1 0,-4 0 2,-2 0 4,-4 3 4,-2 0-2,-7 0 9,-1-3 6,-8-2 12,-4 0 4,-4-4 2,-2-1 8,-5-2 1,-3-1-2,-2-1-1,-1-4 0,4 1-7,-1-3-8,12-1-6,2 0-6,11-3-3,2 1-10,8-1-9,0-1-14,0-1-32,3 3-38,0 0-80,0 2-87,0 0-62,0 0-91,12-4-174,-2 3-234,4 0 0,6-4 0,3-2 0</inkml:trace>
  <inkml:trace contextRef="#ctx0" brushRef="#br0" timeOffset="524112.8976">25177 15020 311,'-3'-3'63,"0"3"26,0-1 34,-2 0 31,2 1 31,2 1 42,1-1 33,0 1 24,0 1 14,0-2-34,0 3-11,0-3-24,-3 0-29,-2 0-30,1 0-26,-1 0-41,1 0-30,1 3-17,1-3 0,2 0 12,0 0 18,0 0 24,0 0 20,0 0 16,0 0 8,0 0 8,0 0 3,0 0-5,0 0-12,0 0-18,2 0-16,2 0-21,4 0-17,11-3-18,8 1-10,7-3-10,3-2-2,5-3 1,2 0-2,-5 1-4,-3 1-8,-4 3-7,-12 1-9,-7 1 0,-7 3-2,-5 0-1,-1 0-2,0 0-3,2 0 1,-1 0 0,-1 0-4,2 0-1,-2 0 2,0 0-2,0 0-4,0 0-2,0 0-7,0 0-3,0 0-8,0 0-10,0 0-7,0 0-11,3 0-11,-3 0 2,0 0-2,3 0-15,0 0-13,4 0-45,-2 0-49,3 0-87,2-3-155,0-9-360,0 7 0,2-1 0,1-1 0</inkml:trace>
  <inkml:trace contextRef="#ctx0" brushRef="#br0" timeOffset="525117.9034">25749 14689 422,'-2'0'83,"-1"-3"31,2 2 33,-2-1 33,1 2 40,2 0 25,0 0 21,0-1 23,0-5 16,0-1-48,0-3-15,2 1-18,2-5-21,4 0-28,1 0-28,3 2-21,4-1-17,-1 0-18,6 4-12,1-5-5,3 3-6,-1 1-7,3 2-10,-3 4-5,0 2-5,-4 4 0,0 2-2,-2 8-1,0 5 3,-3 6 0,-8 7 2,-4 6 3,-6 4 8,-7 9 5,-10-2 2,-4 6-3,-9 2 4,-2-5 0,-2-4 2,-1-3 2,4-8 0,2-9-8,5-4-4,3-4-8,9-6-4,4-4 6,2-4-8,6-3-1,0-1-8,0-1-5,0-6-11,-2-4-1,4 0-5,-1-7 1,2 1-4,0 5-4,0-2 0,0 4-2,0 2-4,0-1-2,3 2 4,2 2 0,4-5 4,5 6-2,4-2 1,4 1 1,5 0 2,5 5 2,1-1 9,6 1 5,-5 1-3,1 4 4,-5 1-1,-5 3 3,0 3 2,-4 1-4,-1-2 0,-4-1 0,-2 0-6,-7-5-5,1 0 5,-2-2-6,-6 0 1,3-3-2,-3 2-5,0-2 2,0 0-1,3 1-2,-3-1-4,0 0-15,0 0-21,0 0-47,0 3-94,0-3-101,0 0-155,0-9-524,-6 9 0,-2 0 0,-5 3 0</inkml:trace>
  <inkml:trace contextRef="#ctx0" brushRef="#br0" timeOffset="526090.0838">21696 16460 1745,'0'0'110,"0"0"35,-1 0 23,1 0 22,0 0 19,0 0 28,0 0 28,0 0 21,0 0 15,0 0-67,0 0-22,0 0-27,4 0-17,5 0-16,12 0-17,8-3-26,10-1-24,7-2-21,0-3-13,2 2-11,-6-4-10,-6 3-9,-4 0-9,-13 4-7,-6-1-13,-5 4-10,-5 1-17,0 0-9,-3 0-20,3 0-20,-3 0-37,0 1-36,0 1-47,4 1-76,-4-1-72,0 0-94,-4-2-223,-2 7 0,-1-2 0,-2 3 0</inkml:trace>
  <inkml:trace contextRef="#ctx0" brushRef="#br0" timeOffset="526536.4991">21759 16633 1580,'-3'4'144,"0"0"61,2-4 47,-3 3 16,4-3 12,1 0 11,3 0 17,1 0 12,2 0 13,7-3-80,7-1-47,5 3-61,2-4-43,7 1-14,4 1-10,5 1-10,-4-1-19,0 0-12,-2-1-10,-6 2-7,-11-1-9,-3-1-2,-5 2-3,-8 0-1,-2 1-2,-1 1-2,-1-1-1,1 1-16,-2 0-23,0 0-26,1 0-37,-1 0-39,0 0-93,5-2-162,-4-9-423,-1 8 0,3 0 0,4-1 0</inkml:trace>
  <inkml:trace contextRef="#ctx0" brushRef="#br0" timeOffset="529758.4254">22984 16279 25,'0'0'2,"0"0"-1,0 0 1,0 0 2,0 0 4,-3-2 6,3 2 6,0-3 5,0 2 3,0-1-2,0 1-1,0 0 0,0 1-2,0 0-1,0 0-5,0 0-7,0 0-7,-3 0-3,3 0-4,0 0 2,0 0 3,0 0 2,0 0 4,0 0 2,0 0 3,0 0 0,0 0 0,0 0-1,0 0-1,0 0-1,-3 0-1,3 0-2,-3 0-3,3 0-2,0 0 0,0 0 0,0 0 1,0 0-1,0 0 4,0 0 1,0 0 8,-1 0 13,1 0 11,0 0 6,0 0 3,0 0 1,0 0 2,0 0 3,0 0 7,0 0 20,0 0 18,0 0 8,0 1 15,0 0 18,0-1 9,0 2 25,0-2 22,0 0 16,0-2 28,0 1-4,1-3-14,5-1-12,-3-2-18,5 0-20,5-3-9,1 4-23,2 0-20,4 3-16,4 3-34,2-3-15,1 6-6,1 0-11,-1 5-5,-1 1-4,-8 6-1,3 2-3,-9 2-2,0-1-2,-4 3 2,-4 0-4,-1 1-3,-1 5 8,0-1 7,-4 1 10,-1-1 7,-5-1 8,-2 4 2,-5-7 5,-5 0 2,-3-2 3,-1-3 4,-6-6-5,0-5-8,-4-2-9,3-4-8,1-1-6,8-4-6,0 1-6,5-6-10,2 0-17,7-4-26,-1-1-32,9-1-43,-1 3-82,2-3-108,8-1-132,21-4-367,-9 7 0,9-2 0,10-1 0</inkml:trace>
  <inkml:trace contextRef="#ctx0" brushRef="#br0" timeOffset="530213.6499">23464 16241 674,'0'-4'115,"0"1"20,0-1 19,-1 1 28,-4 1 25,-2 2 20,-5 0 19,-2 2 20,-1 4 20,2-2-70,-4 7-10,3 2-12,-3 0-9,1 6-21,0 1-22,2 6-15,4-4-17,4 4-10,3 1-13,3-1-12,4-1-15,4-1-9,5-4-6,3 1-6,5-6 0,1 2-4,2-6-3,0-1-8,-1-3-6,-2-2-11,-3-3-25,-3-1-36,0-1-58,-1-1-83,-5-1-90,6-5-134,-9-2-254,-2 4 0,2 1 0</inkml:trace>
  <inkml:trace contextRef="#ctx0" brushRef="#br0" timeOffset="531282.5596">23839 16361 1449,'0'0'122,"-3"0"32,0 0 23,0 0 20,-1 0 10,4 0 8,-2 0 7,0 0 7,2 0 13,2 0-61,-4 0-9,2 0-4,2 0-5,-2 0-2,0 0 1,0-3-4,0 3-3,0-2-5,2 2-4,-1 0-18,8 0-26,8-2-27,2 1-12,12-3-19,4-1-7,6 0-4,1-3-3,2 2 0,-7 1-11,-5 1-6,-6 1-1,-5 2-5,-8 0-5,-7 1-2,-1 0-2,-3 0 3,-2 0 1,1 0-2,-1 0 1,0 0 0,0 0-2,3 0 4,-3 0-3,0 0-3,0 0-4,1 0-10,-1 0-16,2 0-17,-2 0-24,0 0-30,0 0-40,0 0-36,1 0-52,1 0-81,1 0-100,11-8-359,-10 7 0,3-1 0</inkml:trace>
  <inkml:trace contextRef="#ctx0" brushRef="#br0" timeOffset="533148.1419">24234 16038 787,'-2'0'105,"0"0"27,-1 0 31,3 0 26,0 0 23,0 0 25,0 3 26,0-3 19,0 0 21,0 0-64,3 3-17,4-2-23,6 0-28,4 1-23,8-2-18,8 0-18,6 0-27,0 0-18,4-2-17,-5 2-17,-3-1-6,-8 0-1,-8-2-6,-5 0-2,-6 3-6,-2-3-4,0 3 4,-4-1-2,-1-1-2,2 2-1,-6-1-1,3 1-3,0 0-1,3 0-1,-3 0 1,0 0 2,0 0-1,0 0 0,0 0 1,0 0 1,0 3 3,0 1 4,0 3 4,0 4 5,0 3 2,0 6-5,0 0 0,0 6 10,-4 0 6,1 6 8,-2 1 5,-1 3 1,4 1 1,-1 0-1,-3-4 2,5-1 2,-2-3 6,0-5-8,2-2-3,2-4-4,-1-1-5,0-4-1,0 0-2,0-2-1,0-5-4,0-2-2,0-1-5,0-3 2,-1 3-4,1-3 2,0 1-5,0-1-3,0 0-2,0 0 1,0 0-2,0 0-2,0 0 0,0 0-5,0 0-1,0 0-5,0 0 1,0 0 1,0 0-1,0 0 0,0 0 2,0 0 2,0 0 0,0 0 0,0 0 0,0 0 0,0 0 0,0 0-2,0 0 4,0 0-1,0 0-1,0 0-2,0 0 1,0 0 0,0 0 2,0 0 1,0 0-1,0 0 2,0 0-2,0 0 1,0 0-1,0 0 0,0 0-1,0 0 0,0 0-3,0 0 0,0 0 1,0 0-4,0 0 2,0 0 0,0 0 0,0 0 0,0 0 0,0 0 0,0 0 0,0 0 0,-2 0 0,2 0 4,-1 0-4,1 0 0,0 0-1,0 0 1,0 0-1,0 0 0,0 0 0,0 0-1,0 0 1,0 0-3,0 0 3,0 0 0,0 0 1,0 0-1,0 0 1,0 0-4,0 0 1,0 0-1,0 0-1,0 0-1,0 0 1,0 0 0,0 0 0,0 0 0,0 0-1,0 0 5,0 0-1,0 0 1,0 0 1,0 0 0,0 0 0,0 0 0,0 0 0,0 0 0,0 0 0,0 0 0,0 0 0,0 0 0,0 0 0,0 0 0,0 0 0,0 0-2,0 0 1,0 0 0,0 0 0,0 0-5,0 0 1,0 0-4,0 0-3,0 0-5,0 0-2,0 0 4,0 0-3,0 0 0,0 0-2,0 0 4,0 0 1,0 0 3,0 0 4,0 0 3,0 0-2,0 0-11,0 0-9,0 0-8,0 0-3,0 0-8,0 0-13,0 0-31,0 0-41,0 0-116,0 0-147,0-11-439,0 8 0,-5 0 0,-1 1 0</inkml:trace>
  <inkml:trace contextRef="#ctx0" brushRef="#br0" timeOffset="534962.0459">19243 16152 941,'0'-5'93,"0"-2"18,0 0 24,0-6 25,0 2 22,0 0 24,0 0 25,0 4 10,0 0-3,0 4-60,0 2-2,0 7 4,0 6-6,3 14-17,4 11-19,0 21-23,5 8-24,-1 5-8,2 4 6,-2-1-4,-4-7-13,-4-12-13,0-5-11,-3-8-3,0-9 5,0-8 4,0-9 18,0-7 17,0-6 0,0-3-6,0-3-6,0-9-10,0-2-4,0-8-6,0-9-9,3-5-6,3-3-19,8-3-19,7-1-2,4 6 2,5 11-4,-4 6-2,-5 11 0,-1 9 0,-7 5 4,2 6-2,0 4 2,2 2 0,-3 2-1,-3 3-1,-2 2 2,-2 1 3,-6 1-3,1 3 3,-2 0-2,-2 0 1,2-4-7,0 1-26,0-5-63,-1-1-97,4-7-178,1-21-511,9 12 0,7-7 0,11-2 0</inkml:trace>
  <inkml:trace contextRef="#ctx0" brushRef="#br0" timeOffset="535582.0784">20104 16554 1907,'-6'-14'111,"-3"-6"31,-7-2 27,-4 0 11,-3 7 11,1 9 8,1 6 8,0 7 7,1 7 4,6 5-79,3 4-30,5 4-29,2 1-26,6 1-8,4-2-8,3-3-7,6-4-5,0-3-4,3-5 0,-1-3 3,-4-8-1,4 3-1,-4-9 0,2-2-2,1-5-4,-2-3-3,0-6-4,-3-2-7,-1 0-13,-1 0-7,-6 2-4,0 7-3,0 6-1,0 5-1,-3 11 4,9 5 4,-1 13 2,1 13 6,3 7 13,0 7 13,-3 4 10,-2 3 12,-4-2 11,0 2 9,-6-5 18,-7-4 8,-8-1 7,-6-10 5,-11-3 1,-7-12-8,-2-6-6,-4-11-9,5-5-18,2-11-42,7-7-87,12-9-105,14-12-200,4-19-501,12 4 0,5-2 0,7-4 0</inkml:trace>
  <inkml:trace contextRef="#ctx0" brushRef="#br0" timeOffset="535911.0953">19966 16087 1992,'0'-2'152,"0"0"8,0-1 4,0 3 15,3-3 10,1 3 5,5 0 1,5 3 2,-1-6 1,5 6-126,-1-3-24,2 0-23,-1 0-72,-1 0-150,10-10-507,-12 9 0,-3-2 0,-3-2 0</inkml:trace>
  <inkml:trace contextRef="#ctx0" brushRef="#br0" timeOffset="536198.6097">20190 15879 1792,'-2'-2'144,"2"-3"0,-1 3 0,1-1 5,0 4 0,0 8 5,3 5 6,3 10 0,-3 7 1,7 4-131,0 1-13,-3 0 3,-2-6-4,0-3-9,-5-1-48,3-7-113,14-12-456,-14 5 0,3-4 0,0-2 0</inkml:trace>
  <inkml:trace contextRef="#ctx0" brushRef="#br0" timeOffset="536649.0328">20472 16274 555,'-5'0'153,"-4"5"62,0 2 48,-6 1 34,3 6 22,-3 5 18,1 7 8,2 3 3,3 5 2,1 7-102,4 0-51,2 3-60,2-2-49,5-2-33,3-6-27,2-4-39,8-2-50,5-10-59,4-4-95,7-8-119,1-8-304,-3 1 0,-4-5 0,-2-5 0</inkml:trace>
  <inkml:trace contextRef="#ctx0" brushRef="#br0" timeOffset="536917.2493">20617 16467 1986,'-1'-2'166,"1"-2"2,0 1 6,-2 0 10,7 3 3,5 6 4,4 7-1,5 3 2,6 5-1,0 4-157,-1 1-8,-1-4-5,-2-4-17,-8-3-40,0-2-61,-5-6-84,1-3-141,-4-12-293,-2 5 0,3-3 0,-6-5 0</inkml:trace>
  <inkml:trace contextRef="#ctx0" brushRef="#br0" timeOffset="537131.6824">20801 16414 1722,'-8'1'155,"-2"4"27,-4 6 13,-2 7 10,-1 5 4,2 8 1,2 2 1,-4 1 0,4 3-3,3-3-130,1-2-91,2-3-124,6-12-163,2-8-327,1-3 0,3-4 0,1-7 0</inkml:trace>
  <inkml:trace contextRef="#ctx0" brushRef="#br0" timeOffset="537473.9073">20890 16121 1865,'1'0'98,"4"0"32,2 5 15,5 5 4,2 9 2,5 8-1,2 14 2,-1 10-1,-2 4 5,-9 3-38,-2 2-38,-7-1-26,-10 0-12,-7-2-6,-4-5 0,-7-2 1,-7-6-3,2-4-21,1-8-71,8-14-136,5-7-475,5-8 0,-1-6 0</inkml:trace>
  <inkml:trace contextRef="#ctx0" brushRef="#br0" timeOffset="1.35659E6">2892 8182 392,'0'-3'24,"-3"-1"12,0-1 13,0-2 8,-2 3 7,-8 2 26,-1 1 21,-1 1 19,-3 0 12,-1 0-10,-1 0-2,-3 0-10,1 2-8,-5 5-7,-5 3-4,-1 5-21,-3 0-16,1 2-15,3 1-8,4 3-10,4-2 2,3 2-2,3-2-4,0 3-2,4 0-2,1 3-6,5 0-4,2 0-7,-1 0-11,7 0-52,7-7-160,-7 0-174,3-3 0,-6-10 0,-4-7 0</inkml:trace>
  <inkml:trace contextRef="#ctx0" brushRef="#br0" timeOffset="1.35834E6">2800 8179 211,'-8'0'24,"-2"0"6,-11 3 7,-3 1 12,-3 3 12,-3 4 12,0 0 12,1 5 12,-1 1 12,0 4 3,3 0 0,-6 7 7,1 3 6,-6 1-3,2 8-4,-7 0-1,5 6 3,-1 0-7,7 2-8,2 2-6,3 1-7,8-2-6,3 3-4,3 0-5,7-3-8,4 1-4,1-1 1,6 4 1,3 2 0,1 1-2,4 3 1,6 3-2,2 6-4,0-5 1,5 7 0,4 1-1,-2 1-14,6 3-7,0 3-2,4 2-3,-2 6-4,0 1-2,-3 3-4,-3 1 2,-1 4 5,-2 4-4,-3 3 9,-4 2 4,-2 6 2,-6 0 1,-1 3-3,-1 0-2,-7 5 0,3 3-2,-6-3-6,0 6 0,0-3-7,-6-3-7,-5 5 0,-10-1 1,-6 1 1,-12-4 0,-9-1-1,-8-3-2,-7-4 2,-6-5 5,-5-7 6,-3-11 17,3-12 4,4-13 5,4-11 9,4-18 11,3-9 5,-1-18 3,3-6 2,2-9-5,7-11-7,8-7-17,11-8-7,10-12-11,11-6-6,17-8-14,15-5-4,17-1-5,11 1-6,12 7-1,7 6-2,0 10 0,5 7 0,2 9 3,-1 6-5,-2 9-1,2 7 0,-8 8-1,-7 10 1,-8 11 0,-6 9 0,-10 14-2,-3 14-1,-7 10 5,-4 7 2,-3 10 3,-7 4-2,-4 5 0,-5 2-2,-4 6 0,-2 10 9,-3 3 1,-6 10-1,1 7-7,-9 5 3,0 5 0,-8 3 0,2 4 5,-4 2 0,-5 2 13,-2 1-2,-4-4 8,-3 1 3,0 2 5,2-5-1,0-4 4,4-5 2,4-2-2,-1-11 6,3 2-7,-2-3-1,1-2-4,2-1 0,-1-4-2,-2-8-4,5-1-4,0-9 1,5-4 1,4-13-3,3-7-7,9-8-1,1-8-6,4-9-1,1-2-1,6-4 0,1-2 0,11-4-5,6-3-1,11 0-2,4 0 4,6-3 0,2 1 1,-2-1-1,0-1 1,2-2-2,-8 0 2,0-8 2,0 0-4,-3-8 5,-4-4-6,1-3-1,0-2 1,-3-4-1,2-2 2,-1-1 2,3-2-2,2 0-6,4 0 3,4-1-8,1 0-8,-3-2-15,0-2-22,0 0-51,-6-1-48,1 0-69,5 1-104,-3-2-85,3-8-131,6 4-214,-9 0 0,-4 2 0,-8 0 0</inkml:trace>
  <inkml:trace contextRef="#ctx0" brushRef="#br0" timeOffset="1.35969E6">6747 18164 1168,'102'-1'83,"40"-4"34,43-2 22,53-4 12,-6-2 13,7-2 12,14-5 11,13 0 16,-4 2 9,0-3-50,4 2-13,-13 2-28,-9-1-15,-8 5-11,-16 2-10,-22 1-10,-19 3-12,-22 0-14,-29 4-13,-26 0-43,-24 1-101,-25 1-91,-20-2-139,-31 0-239,-31 2 0,-27-3 0,-29-1 0</inkml:trace>
  <inkml:trace contextRef="#ctx0" brushRef="#br0" timeOffset="1.36017E6">7697 18100 1851,'94'-7'103,"37"-3"27,45-4 21,47-9 8,-7 0 4,11-3 3,15-3 4,8 1 3,-2-1 1,0-2-82,5 0-15,-16 4-25,-7-2-18,-12 5-6,-15 4-4,-24 1-1,-21 5-6,-24 4-5,-27 2-51,-29 1-117,-22 0-144,-27-12-320,-29 15 0,-28-2 0,-30-1 0</inkml:trace>
  <inkml:trace contextRef="#ctx0" brushRef="#br0" timeOffset="1.3606E6">8439 17994 1015,'87'-3'71,"32"-2"10,36-7 19,41 0 15,-4-2 14,7-5 10,7 1 8,6-6 9,2 5 11,-7-5-44,-9 4-9,-3-1-4,-8 4-17,-14 0-15,-12 2-13,-15 1-15,-17 2-51,-18 0-86,-13 0-140,-24 6-260,-21 2 0,-25 1 0,-18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531.16821" units="1/cm"/>
          <inkml:channelProperty channel="Y" name="resolution" value="2391.75171" units="1/cm"/>
          <inkml:channelProperty channel="F" name="resolution" value="0" units="1/dev"/>
        </inkml:channelProperties>
      </inkml:inkSource>
      <inkml:timestamp xml:id="ts0" timeString="2025-01-24T03:33:14.4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2448 3171 1513,'0'0'58,"0"0"5,0 0 32,-2 2 28,2 8 25,0 7 20,0 6 22,0 14 10,0 8 14,0 5-48,0 5 1,0 0-1,0-3-24,-4-3-21,1-9-21,1-5-16,-1-9-19,2-6-9,1-7-7,0-6 8,0-4-5,0-3-21,0 0-58,0-2-98,0-6-169,-2-18-422,2 4 0,0-6 0,0-10 0</inkml:trace>
  <inkml:trace contextRef="#ctx0" brushRef="#br0" timeOffset="459.2504">2380 2905 1408,'0'-7'107,"0"-4"22,0-3 17,-1-3 15,-1 0 4,-1 2 4,-1 0 2,2 2-3,-1 1-11,2 3-123,1 1-166,7-4-404,-5 9 0,-1 0 0,2 0 0</inkml:trace>
  <inkml:trace contextRef="#ctx0" brushRef="#br0" timeOffset="776.6213">2661 3335 2287,'0'4'52,"0"2"27,0 5 23,0 7 15,0 9 10,0 2 2,0 9 2,2 0 3,1 4 0,0-3-25,0-1-26,2-3-30,-1-6-43,-1-2-72,0-7-85,0-7-128,0-12-337,-1 0 0,-1-7 0,2-9 0</inkml:trace>
  <inkml:trace contextRef="#ctx0" brushRef="#br0" timeOffset="966.9981">2654 3151 2524,'-6'-24'100,"0"-7"6,-3-5 2,-1-10-1,2 12-8,3 9-67,4 0-134,2 0-492,-1 17 0,2 1 0,-1 5 0</inkml:trace>
  <inkml:trace contextRef="#ctx0" brushRef="#br0" timeOffset="1234.2545">2755 3088 1356,'9'18'163,"9"7"24,9 12 15,9 12 6,5 4 9,1 4 2,2 7 5,-8 1 2,-12-1 2,-7-4-125,-10-2-36,-16-4-35,-8-4-49,-13-4-96,-13-7-171,-19 0-319,-12-8 0,-12-7 0,-1-7 0</inkml:trace>
  <inkml:trace contextRef="#ctx0" brushRef="#br0" timeOffset="1488.0573">2108 3341 1310,'-12'9'155,"-8"11"18,-4 14 15,-5 13 4,7 8 6,3 14 4,11 4 1,9 4-2,19-2-39,19-7-231,20-13-514,15 2 0,17-13 0</inkml:trace>
  <inkml:trace contextRef="#ctx0" brushRef="#br0" timeOffset="2389.8168">4731 3035 1410,'0'-5'105,"0"-4"26,0 1 17,-2 0 2,2 4 3,0 0 16,0 8 26,0 4 25,0 14 19,2 11-59,1 20-19,3 14-20,-2 15-14,5 11 1,-1 10 2,-2-5-15,3-1-25,-2-12-21,1-16-14,-5-17-12,0-10-6,-3-17-1,0-7 14,0-9 31,0-3 6,0-5 6,-2-3-1,-1-8 1,-3-8-6,2-7 2,1-11-1,6-8-2,10-3-15,11 1-36,8 3-8,3 8-7,2 10-2,-2 10-5,-5 11 1,-1 4-6,-5 4-4,-2 6-1,-2 5-1,-2 6-2,-2 8-1,-5 3 1,-5 6 3,-1-2-2,-4-1 0,1 2-2,-2-2 5,0-3-18,0-4-32,0-7-56,0-5-54,0-6-173,-2-14-601,-1 1 0,0-10 0,0-9 0</inkml:trace>
  <inkml:trace contextRef="#ctx0" brushRef="#br0" timeOffset="2774.4165">5180 3138 2882,'0'0'126,"0"0"34,0 0 12,2 0 26,1 0 16,2 0 6,7 0 8,9 4 2,3-4 2,4 4-94,1-1-32,-2-1-36,-7-2-32,-2 0-77,-3 0-88,-2 0-135,1-5-213,-5 4-347,-3-2 0,-3-1 0,-2-6 0</inkml:trace>
  <inkml:trace contextRef="#ctx0" brushRef="#br0" timeOffset="3195.618">5538 2931 2016,'0'-1'124,"0"-2"-1,0 2 16,1 1 26,-1 3 18,0 6 15,3 9 19,3 4 17,0 12 15,0 4-87,-1 0-10,2 5 11,-4-3-8,0-5-17,0 0-16,-2-6-11,-1-5-16,0-5-16,0-2-16,0-6-15,2-2-12,-2-4-8,0-1-8,0-1-18,1 2-22,-1-5-48,0 3-74,0-2-181,0-8-570,0 6 0,0-2 0,-1 2 0</inkml:trace>
  <inkml:trace contextRef="#ctx0" brushRef="#br0" timeOffset="4464.2841">6019 3625 800,'0'0'134,"0"-4"34,0 4 33,0-5 20,0 1 10,0 1 9,0-1 8,0 2 7,-6-1 9,1 0-95,-5 2-11,-5 0-22,-8-2-21,0 3-3,-5 0-4,-1 0-4,1 0-8,2 3-1,4 3-6,3 5-10,5 5-2,7 3 4,4 6-5,2 3-19,2-3-9,4 3 0,1-3-1,6-4-1,2-3-1,2-4-3,1-4-7,1-6-13,0-3-7,1-2 1,4-6 2,-5-4-6,2-2-2,-4-6-3,-2-2-8,-5-3-7,-1 1-12,-4 0-2,-3 3 0,-1-2-2,0 6 2,0 2 0,0 7-6,0 0-14,0 7 6,0 0 4,0 3 15,0 1 1,0 9 2,5 6 11,1 8 4,3 11 4,6 10 16,-1 6 14,3 4 5,-4 6-1,0-1-5,-7-2 3,-1-6 4,-5-2-2,0-8 6,-2-5 8,-4-10-2,0 2 1,-12-8 0,-4 1 0,-7-8-1,-4 1-3,-3-7-5,1-7-19,2-3-37,1-3-63,7-8-69,1-5-99,15-9-181,-2-33-426,10 17 0,1-3 0,5-8 0</inkml:trace>
  <inkml:trace contextRef="#ctx0" brushRef="#br0" timeOffset="4814.5772">6001 3264 2925,'0'-1'98,"-2"-4"25,1 0 29,-1 1 15,4 1-8,-2-1 4,0 3 7,4 1 2,4 0 2,6 0-75,8 0-43,2-2-68,5 2-131,4-5-234,-6 0-408,-3-3 0,-3-3 0,0-4 0</inkml:trace>
  <inkml:trace contextRef="#ctx0" brushRef="#br0" timeOffset="5099.7194">6300 2996 1882,'0'-2'132,"0"0"12,0 2 25,0 4 21,3 2 16,0 10 10,0 9 7,2 11 8,-1 5 3,-1 3-114,1 2-16,-1-3-11,1-4-25,2-4-29,-3-7-48,0-4-126,8-9-250,-8-1-319,1-6 0,0-8 0,1 0 0</inkml:trace>
  <inkml:trace contextRef="#ctx0" brushRef="#br0" timeOffset="5475.9069">6776 3463 2105,'-5'0'109,"-2"2"29,-8 1 17,0 5 10,-2 1 12,-1 8 8,0 3 7,1 4 5,-1 7 8,2 6-72,1 4-33,6 4-27,3 2-14,3 1-11,3-2-10,3-7-13,9-2-8,3-6-25,9-8-69,11-10-125,11-6-564,1-6 0,-1-6 0,3-10 0</inkml:trace>
  <inkml:trace contextRef="#ctx0" brushRef="#br0" timeOffset="5738.8095">6928 3618 2076,'0'0'72,"0"0"30,3 3 22,6 5 14,7 7 2,7 8 3,9 9 2,1 1 0,3-1 2,3-3-44,-3-5-33,-1-3-69,-5-5-103,4-10-558,-20 2 0,-2-5 0,-3-3 0</inkml:trace>
  <inkml:trace contextRef="#ctx0" brushRef="#br0" timeOffset="5974.4404">7202 3580 2260,'-9'7'128,"-4"7"22,-3 10 6,-9 11 5,1 5 1,4 11 1,-1 3 0,3-2-4,9 0-8,3-12-111,6-9-108,0-12-172,0-12-437,3-3 0,0-5 0</inkml:trace>
  <inkml:trace contextRef="#ctx0" brushRef="#br0" timeOffset="6352.821">7310 3280 1728,'0'-3'129,"0"-1"14,1 0 30,-1 1 26,5 0 18,6 4 10,2 5 9,9 5 8,3 12 7,2 8-110,2 14-5,1 8 3,-2 8-13,-5 5-17,-8 2-13,-8-3-1,-5 1-5,-10-8-3,-7-1-5,-7-8-6,-5-4-7,-5-7-19,0-5-49,2-6-88,6-5-158,3-17-657,3 4 0,7-8 0,3-5 0</inkml:trace>
  <inkml:trace contextRef="#ctx0" brushRef="#br0" timeOffset="53907.3099">9563 13341 191,'0'0'22,"0"0"17,0 0 10,0 0 4,0 0 1,0 0 0,0 0 1,0 0-1,0-2-7,0-1-75,0 1-90,0 2 0,0-1 0</inkml:trace>
  <inkml:trace contextRef="#ctx0" brushRef="#br0" timeOffset="214867.7927">17674 2967 397,'-6'0'60,"-3"5"23,-5 0 23,-2 7 19,-5 4 17,-3 7 21,-5 5 21,1 9 18,-4 1 19,0 6-26,4 4-15,-2 2-14,5 5-12,4 2-3,-1 3-9,6 3-10,5 4-10,5 1-10,3 2-14,6-1-8,4-1-5,7 2-5,4-2-6,10-1-18,6-1-7,3 2-5,4-2-8,-2-3-5,3 2-1,-5-2-1,0 0 1,-6-2 3,-4 7-3,-7 3 6,-10 9-2,-3 5 2,-7 5-4,-8 2 4,-5 5-1,-7 0-1,-4-1-6,-8 6-6,1-1 5,-3 1 2,7 0 4,3-1-5,5-1-1,2-4-4,6 4-4,1 1 4,6 1 3,2 2 1,4-2-8,2 2-3,8-4-5,0 7-4,-3 0 5,5 4 2,-8 1 2,-3 3-7,-3 2-4,-6 1-1,-6 7 4,-9 0 1,-9 6 1,-8-1 3,-6 0-9,1 2 8,-7 1 0,8 0 3,1 0 6,10 0-3,8-3-6,7 1 2,9-3 0,4 0-1,6-3 0,7-3-9,7-1-4,0-1 1,10 2-1,3-3 4,-3 2-3,2 2-4,-3 4 2,-8-2 0,0 7 2,-8 0 1,-5 4-2,-2 6-2,-11 0-2,-5 4-1,-8 3 6,-5 1-3,-5-1 1,1-1 0,-1 1 1,7-1 1,-2-4 3,7 0 5,1-6 1,9 3 1,3-6-2,3 4-1,3-5 2,0 1 1,1-1-1,2-3 0,1-4-1,3 1-10,-4-1 4,7-4 1,-5-1 0,1-3 3,2-2-6,4-6-2,-2 3 7,10-5 0,0 1 1,3-1 3,9-5-3,4-3-5,2 3 3,1-2 2,5-1 3,-4-3 3,-4 0-8,-1-4 0,-5-2 0,-5-1-4,-5 3 1,-6-3 4,-5 1-2,-2 0-1,1-3 2,-2-6 1,1 2-1,-1-3 0,2-3 0,-1 0 5,2-2-1,2-5-3,-2-5 7,2-1-2,0-8-5,-2-4 0,4 1 0,-2-5 1,-1-2 2,0-1-6,5 1 1,-4-3-2,2 1-3,-4-4-1,4-3 3,-5-3 0,-2-4 1,-1-6-3,-2-3 0,-2-5 2,-1-1-12,0-4-50,4-2-73,-4-3-167,0-35-602,-4 25 0,-6-9 0,-17-10 0</inkml:trace>
  <inkml:trace contextRef="#ctx0" brushRef="#br0" timeOffset="221021.6315">3891 5175 1278,'0'-7'82,"0"1"36,0-4 19,-3-1 14,0-1 19,3 7 14,-3 1 7,0 0-1,3 0 3,-3 4-53,3 4-20,0 5-26,0 11-7,0 10-7,0 15-11,0 10-11,3 11-3,0 6 2,-3 4-2,3 4 0,-3-3-2,0-7-8,0-10-11,0-13-6,0-13-6,0-9 1,0-10 14,0-7 32,0-5 5,0-2-3,0-3-1,0-5-2,0-2-2,0-8-3,0-10 0,3-7-7,5-9-18,10-6-30,9 6-4,9 0-4,3 11-6,0 7 4,-6 10 1,-9 6 1,-4 7-3,-2 4 2,-6 1 0,-3 9-2,1 3-5,-4 7 1,1 6 3,-4 7 2,-3 0 4,3 8-2,0-2 1,1-1-22,-3-3-60,2-5-97,16-12-650,-16-1 0,4-9 0,-1-7 0</inkml:trace>
  <inkml:trace contextRef="#ctx0" brushRef="#br0" timeOffset="221357.7843">4672 5388 2002,'-6'2'87,"-4"0"22,-3 10 13,-3 5 12,1 5 6,4 10 4,1 9-1,4 2 3,4 4-1,2 3-53,2-5-28,4 1-32,4-7-32,5-6-58,6-5-101,11-7-160,-2-6-245,8-5 0,-2-9 0,4-4 0</inkml:trace>
  <inkml:trace contextRef="#ctx0" brushRef="#br0" timeOffset="221759.0071">4907 5560 1875,'0'-3'126,"3"0"30,0-2 21,3-1 8,1 1 6,8 5 5,2-3 2,1 6-2,3 5 2,-1 6-97,1 6-32,1 5-35,-5 2-22,-2 4-11,-9-2-4,-2 0-1,-4 0 2,-7 0 8,-8-3 2,-8-1 5,-4-3 4,-8 0 8,1-10 3,7-5 2,3-2-9,9-3-39,3-4-98,7-5-172,5-23-398,3 11 0,9-7 0,11-8 0</inkml:trace>
  <inkml:trace contextRef="#ctx0" brushRef="#br0" timeOffset="221993.5744">5163 5549 1528,'-8'0'107,"-5"3"25,-4 2 15,-4 9 17,3 3 14,-3 8 4,3 6 3,6 5 5,7 0 1,2-4-81,6-1-36,8-5-57,5-8-110,9-7-144,12-5-338,2-4 0,2-8 0</inkml:trace>
  <inkml:trace contextRef="#ctx0" brushRef="#br0" timeOffset="222332.4285">5298 5254 1817,'0'0'63,"9"3"27,3 2 15,8 8 8,4 8 8,6 8 7,1 12 5,-2 2 11,1 7 14,-10 2-13,-5 1-22,-6 3-17,-5 2-7,-10 0-6,-1-6-5,-10-2-6,-1-5-5,-6-8-12,2-8-31,-1-6-70,8-13-192,-3-6-476,3-3 0,6-5 0</inkml:trace>
  <inkml:trace contextRef="#ctx0" brushRef="#br0" timeOffset="222746.0328">6115 5609 1400,'-1'0'72,"-1"0"13,2 0 34,0 0 43,0 0 40,7 0 23,9 0 24,11 0 9,12-3 4,14 0-66,5 0-4,-4-3-12,-7 1-43,-5 2-69,-15 1-124,-2-1-228,-9 2-409,-7 1 0,-3-2 0,-3 1 0</inkml:trace>
  <inkml:trace contextRef="#ctx0" brushRef="#br0" timeOffset="222957.6706">6263 5773 1241,'-6'6'149,"6"1"10,-3 0 0,1-1 30,7-1 14,11-5 7,11 0-1,14-3-7,14-5-44,12-6-172,7-3-119,-1-18-413,-2 15 0,-2 0 0,-3 6 0</inkml:trace>
  <inkml:trace contextRef="#ctx0" brushRef="#br0" timeOffset="223652.0611">7349 5390 1073,'-3'-2'123,"2"-3"30,-1 3 28,2-1 26,0 0 13,0 1 8,0 0 7,6-2 5,7-2 6,6-4-93,11 3-20,5-1-27,3 1-29,-1 5-24,-4 2-12,-6 5-8,-3 5-8,-7 6-2,-8 3-8,-2 6 1,-7 2-7,-9 4 1,-6 0 0,-9 1-2,0-1 2,-3-4-1,7-3 2,4-9 1,11-3 6,4-7 2,1-4 4,1-1-1,4 0 3,8 0 0,4 0 1,8 1-1,7 4 0,1 2-2,0 5-8,-4 5-5,-2 4-4,-11 2 1,-8 0 4,-5-3 5,-11 3 2,-11 0 5,-8-2 0,-9-1 0,-15 0 4,-5-8-1,-2-1 2,7-5-5,6-4-11,15 0-34,15-6-50,12-6-142,5-15-562,8-1 0,10-8 0,10-9 0</inkml:trace>
  <inkml:trace contextRef="#ctx0" brushRef="#br0" timeOffset="224046.4504">7946 5460 1541,'0'0'127,"0"0"35,0 0 21,0 0 11,3-4 8,4-2 8,2-1 3,4 2 3,9 0 9,6 1-90,8 3-34,3 6-35,3 3-21,-4 5-11,-5 7-6,-13 8-6,-7 4-3,-9 5-2,-11 1-5,-11 4 2,-11-1 2,-5-3 5,-10-3 0,-4-7 1,-2-5-2,5-11 1,6-7-2,6-2-5,12-6-36,9-7-102,6-8-141,12-25-436,12 11 0,9-6 0,12-1 0</inkml:trace>
  <inkml:trace contextRef="#ctx0" brushRef="#br0" timeOffset="224323.7922">8371 5413 1128,'0'0'136,"0"0"19,-3 0 22,-4 3 19,-4 2 19,-3 7 6,-4 5 9,3 5 8,-1 8 7,10 2-102,1 1-26,3 0-16,5-1-22,7-1-17,2-4-14,10-7-8,10-3-13,10-6-21,0-7-85,11-5-205,-6-4-356,0-7 0,-1-5 0,3-5 0</inkml:trace>
  <inkml:trace contextRef="#ctx0" brushRef="#br0" timeOffset="224544.2849">8806 5564 2345,'-2'0'128,"1"0"17,-1 0 11,1 0 9,2 0 9,5 0 5,4-1 1,9 1 1,8-3 1,8 0-101,4-2-45,1-1-59,-2 2-171,-5-13-553,-1 10 0,-2 0 0</inkml:trace>
  <inkml:trace contextRef="#ctx0" brushRef="#br0" timeOffset="225126.7137">9239 5300 1099,'0'-2'155,"0"-1"36,0 1 30,0-2 19,0 1 8,0 0 8,6-4 4,2 1 3,7-2 2,9 0-104,11 1-44,8 1-36,5 0-28,5 3-17,-2 1-9,-3 7-8,-4 3-2,-11 6-4,-11 5-1,-8 10 0,-9 3 0,-8 8 1,-10 0 4,-9 3 7,-11 0 10,-6-3 19,-3 0 16,-1-6 16,3-7 13,8-4 9,11-9 17,3-3 21,6-8 9,5-1-1,1-7-8,3-3-17,3-3-13,0-3-19,6-4-16,4 0-10,4 4-19,5 3-23,7 2-15,4 8-9,3-3-4,5 8-3,4 0-5,3 4-5,-6 1-18,-1 3-57,-2 2-68,-12 0-77,-2 0-169,-5-18-524,-13 16 0,-1-3 0</inkml:trace>
  <inkml:trace contextRef="#ctx0" brushRef="#br0" timeOffset="286532.5768">3700 6936 1554,'0'2'75,"0"1"46,0 0 32,0 1 26,0-4 27,0 2 24,0-2 13,3 0 8,0 0 10,6 0-26,4 0-37,3 0-45,2 0-31,1 0-21,-5-2-27,-2 2-21,-2-1-10,-4-2-7,-4 3-10,1-1-10,-5 1-4,4 0 0,-1-2-2,2 1-1,-3-1-7,4 0-23,-3-1-26,1-1-34,-2-1-45,2-3-92,0-1-100,-2-13-394,0 10 0,0-6 0,-2-5 0</inkml:trace>
  <inkml:trace contextRef="#ctx0" brushRef="#br0" timeOffset="286820.4182">3742 6582 1423,'0'-4'131,"0"0"35,0-2 10,0 3 10,0 3 24,0 12 16,2 11 12,-1 13 9,1 14 6,2 16-75,-3 8-51,1 4-34,-1 5-7,-1-2-11,-1-5-21,2-9-16,-1-13-13,0-12-12,0-10-28,0-11-45,3-10-155,-3-15-516,4 4 0,2-14 0</inkml:trace>
  <inkml:trace contextRef="#ctx0" brushRef="#br0" timeOffset="287279.2552">3977 7071 1076,'12'3'166,"9"2"36,9 2 18,8-3 10,4-1 11,0-3 7,-1-5 2,-7-1 1,-8-7 0,-7-2-114,-10 1-53,-3-4-40,-4 1-18,-5-1-11,-6-2-11,-3 3-5,-3 3-3,-5 2-3,-1 1 1,-1 9 5,-2 0 5,2 10 8,-3 9 6,-2 7 4,6 8 4,7 6 5,5 5 9,5-3 3,11-2 2,2-1-1,3-2-4,8-10-5,7-1-5,4-5-9,3-9-30,2-2-54,1-8-94,4-8-70,1-10-449,-4-3 0,-4-10 0,-8-6 0</inkml:trace>
  <inkml:trace contextRef="#ctx0" brushRef="#br0" timeOffset="287547.7824">4455 6764 1075,'-3'-15'147,"2"-3"28,-5 1 11,3 2 20,3 8 43,1 14 22,1 11 14,4 10 9,-5 13 2,4 13-97,-1 7-50,1 3-27,-4 4-8,1-4-19,0-4-42,1-11-25,-2-9-22,-1-9-26,3-9-42,-3-11-103,0-8-117,0-24-402,0 8 0,-6-13 0,0-9 0</inkml:trace>
  <inkml:trace contextRef="#ctx0" brushRef="#br0" timeOffset="287712.4317">4363 7033 1976,'-1'-2'101,"1"-4"19,0 3 33,1 0 18,9-1 7,6 4 0,14 0 0,9-2-8,18-2-34,7-3-193,5-13-603,0 11 0,-3-1 0,-11 3 0</inkml:trace>
  <inkml:trace contextRef="#ctx0" brushRef="#br0" timeOffset="288421.7772">6010 6766 602,'0'-17'68,"0"-1"34,-2 0 26,2-1 9,-1 9-2,-1 8 7,2-1 15,0 6 32,0 3 20,0 8-28,0 9 8,2 11-16,-1 13-19,1 13-3,4 10 4,-3 7-3,-3 3-12,3-1-30,-1-5-19,-1-13-22,3-15-19,-2-13-3,1-12 36,-3-13 0,1-6 0,1-4-3,-1-9-3,1-5-1,1-5-2,2-10-8,6-2-7,6 0-24,7 3-40,3 5-8,2 5-2,-1 11-9,-5 4-3,0 5 0,-7 4 3,-2 3 5,-1 8 1,-2 2 8,-2 5-4,-5 2-1,-1-2 2,-1-1-5,-1 2-25,-1-3-87,3-5-174,-3-4-401,2-3 0,-1-5 0,1-3 0</inkml:trace>
  <inkml:trace contextRef="#ctx0" brushRef="#br0" timeOffset="288709.4897">6279 6738 2043,'0'0'97,"2"0"17,-1 0 12,5 0 6,2 0 5,7 0 1,6 0 1,3 2 0,2-2-16,1 2-149,0-2-169,-5 0-398,0 0 0,0-4 0,0 1 0</inkml:trace>
  <inkml:trace contextRef="#ctx0" brushRef="#br0" timeOffset="288953.7826">6627 6575 1840,'0'0'96,"0"4"33,0 7 22,0 8 9,0 8 1,0 8 4,3 7 0,-1-1 1,2 3-1,0-7-46,1-2-74,-4-7-122,45-7-580,-39-4 0,-4-5 0</inkml:trace>
  <inkml:trace contextRef="#ctx0" brushRef="#br0" timeOffset="289279.6615">6914 6959 1816,'-6'0'144,"-4"2"21,-7 2 20,-5 7 16,-6 4 11,0 9 10,-7 6 6,4 7 6,5 1 3,7 7-115,10-6-28,7 0-18,7-3-18,8-2-19,7-5-14,7-4-27,9-6-70,9-7-139,27-8-543,-25-6 0,-3-5 0,-4-7 0</inkml:trace>
  <inkml:trace contextRef="#ctx0" brushRef="#br0" timeOffset="289615.8801">7047 7100 1620,'0'-3'134,"0"-1"21,0-3 14,6 3 13,3 0 16,6 4 9,3 1 3,6 4 4,-3 5 3,3 4-115,-6 7-20,-4 4-17,-7 2-10,-1 2-9,-3-1-9,-7 4-4,-5-3 3,-4 3-1,-6-5-1,-5-4 7,-4-6 0,-1-7 3,6-5-6,4-5-24,5-6-84,5-6-149,6-16-525,11 3 0,10-14 0</inkml:trace>
  <inkml:trace contextRef="#ctx0" brushRef="#br0" timeOffset="289855.0912">7324 7019 1869,'-13'6'108,"-4"8"17,-6 4 15,0 8 9,4 2 7,10 1 5,6 0 3,3 1 4,3-5 2,6 1-76,4-6-53,7-5-100,9-8-160,-1-3-394,1-4 0,-4-7 0,1-5 0</inkml:trace>
  <inkml:trace contextRef="#ctx0" brushRef="#br0" timeOffset="290147.9203">7449 6884 1817,'0'-4'113,"4"4"23,3 1 18,6 8 7,3 5 6,4 13 6,5 9 12,1 10 7,1 5 6,-6 0-66,-4 3-41,-6 1-20,-6-4-19,-7-2-8,-6-3-5,-6-6-9,-1-5-22,0-9-49,-3-9-147,3-17-518,3 1 0,6-8 0,1-7 0</inkml:trace>
  <inkml:trace contextRef="#ctx0" brushRef="#br0" timeOffset="290467.7172">8222 7052 1817,'0'0'117,"0"0"15,0 0 39,0 0 27,0 2 13,3 1 12,6-1 5,6 3 6,10-3 5,12 0-94,10-2-22,8 0-13,7 0-41,-10-2-38,-9 1-50,-13 1-55,-15 0-59,-9-1-117,-5-4-464,1 7 0,-4-2 0,-1 0 0</inkml:trace>
  <inkml:trace contextRef="#ctx0" brushRef="#br0" timeOffset="290730.5739">8347 7245 1269,'-2'2'100,"2"4"46,0-2 40,0 3 23,0-1 20,5-4 13,3 0 5,3-2 5,8 0 1,5 0-58,4 0-47,4 0-78,1-2-133,10-3-224,-3 2-352,-3-3 0,4-3 0,9-4 0</inkml:trace>
  <inkml:trace contextRef="#ctx0" brushRef="#br0" timeOffset="291624.1643">9185 6913 1021,'0'0'76,"0"0"18,0 0 26,0 3 28,0 1 20,0 7 14,3 5 13,0 4 9,-3 6 5,3 3-66,3 1 1,-1 1-10,-1-3-14,5-2-21,-1-2-12,4-10-9,3 0-6,3-4-6,6-8-3,1-2-1,4-1-9,3-7-8,5-6-12,7-7-7,0-4-8,5-9-6,-3 1-12,-6-1-8,-10 2 1,-15 0-2,-7 8 1,-7 1 0,-2 4 1,-2 2 0,1 6 3,1 1-3,-2 3 3,0 3 7,0 4-3,3 0 3,0 4 4,0 6 5,0 4 8,3 8 4,-2 7 0,4 2 5,2 9 5,2 3 4,-1 2 7,-2 4 5,0 2 2,-6 4 2,0-1-4,0-3-4,0 2 3,0-3 10,0-4 9,0-7 1,0-5 9,0-7 2,-3-6 4,0-6 15,-3-5 5,-8-5 12,-2-5 12,-13 3 5,-6-3 3,-4 0-2,-1-3-13,-3 3-8,4 0-8,-1-3-22,5 1-10,4-3-13,8 1-16,5 0-16,5 0-14,5 3-10,2-2-10,1 2-22,2-1-53,-1 1-72,2 1-87,2-2-208,-3-1-576,-1-1 0,-8-4 0</inkml:trace>
  <inkml:trace contextRef="#ctx0" brushRef="#br0" timeOffset="295424.6755">5277 8783 628,'-2'0'59,"1"-3"19,1 3 18,-3-2 17,3 2 20,-3 0 23,3 0 28,0 0 24,0 0 23,0 0-18,0 0 0,0 0-3,0 0-6,0-1-13,0-1-14,0-1-15,3-4-20,3-2-16,6-4-20,9 2-16,1 1-15,3 3-14,2 0-9,5 7-3,2-1-3,-1 2-8,5 6-8,-8 2-4,-2 5-3,-4 5-2,-8 6 2,-7 6-2,-4 3 6,-3 5 3,-9 0 3,-9 2 5,-6 0 3,-5-5-4,-9-1 1,1-4 1,2-9-6,3-4-2,6-10-3,3-3-6,6-4-12,-2-4-40,7-6-50,-1-2-83,4-8-148,4-28-490,1 15 0,20-3 0,14-5 0</inkml:trace>
  <inkml:trace contextRef="#ctx0" brushRef="#br0" timeOffset="295743.6407">5940 8683 1761,'-3'-1'110,"-5"1"32,-3 0 18,-8 3 11,-4 5 9,-9 6 8,-2 5 10,-1 9 13,4 4 8,5 3-73,9 1-20,13 0-27,1 1-14,7-3-8,8-2-7,8-3-6,0-3-11,11-7-12,3-7-29,1-3-80,4-6-181,5-23-510,3 14 0,5-6 0,4-3 0</inkml:trace>
  <inkml:trace contextRef="#ctx0" brushRef="#br0" timeOffset="296008.572">6523 8857 1944,'-2'0'118,"2"0"32,-1 0 28,1 1 23,3 2 10,6-1 7,6 0 6,12 0 5,11 0 2,7-2-98,6 0-17,0 0-39,-10-2-61,-10 2-96,-10 0-141,11-4-528,-24 2 0,-2 2 0</inkml:trace>
  <inkml:trace contextRef="#ctx0" brushRef="#br0" timeOffset="296241.4327">6604 9045 830,'-6'11'114,"3"-2"45,2 1 26,-2 2 43,7-5 8,8-7 5,8 0 1,9 0 1,14 0-1,8-5-84,13 1-43,6-3-116,12-3-246,-15 2-302,-8 1 0,-16 3 0</inkml:trace>
  <inkml:trace contextRef="#ctx0" brushRef="#br0" timeOffset="297075.6457">7810 8720 962,'0'-5'170,"0"-2"12,-5 1 14,-1-1 15,3 2 24,-2 5 28,2-4 32,3 3 23,2-1 17,-1 0-125,7-1-27,7-1-7,12-1-12,8 2-14,4 2-26,-3 0-33,-3 1-31,-10 5-24,-3 7-19,-7 2-9,-1 6-10,-10 5 1,1 3-7,-6 1-1,-8 0 7,-5 2 3,-1-6 3,-6 0 1,5-4 2,8-9 4,2-2 3,6-3-1,2-3 1,2-4-3,-2 0-3,3 0 6,2 0-6,5 0-2,4 0-2,3 5-2,3-1-2,3 5-5,-2 2 0,-3 2 1,0 3-4,-7 1-2,-8 3-2,0-1-1,-6 3 4,-6-3 1,-9 0 4,-5-2 5,-13 0 7,-3-6 2,-4-2 6,3-6 3,7-1 3,3-2 1,7-3-18,5-2-47,9-1-68,6-7-161,1-14-546,7 7 0,9-3 0,10-4 0</inkml:trace>
  <inkml:trace contextRef="#ctx0" brushRef="#br0" timeOffset="297676.7271">8341 8832 2064,'0'0'97,"0"0"17,-3 3 21,0 5 23,0 2 13,2 9 10,1 4 7,5 6 3,1-1 2,5 1-75,4-3-13,2-3-9,2-7-13,6-6-17,2-3-6,2-5-8,0-5-5,0-6-6,-4-5 0,-2-1-7,-6-9-9,-6 0-15,-3-5-16,-5 3-6,-2 1-5,-2 3-5,1 5-6,0 9 2,1 5 1,1 7 7,4 7 12,-3 14 12,6 7 13,5 9 31,2 10 11,2 7 11,-1 5 16,-3 3 7,-3 3 10,-6 1 2,-7-4-2,-12-3 6,-8-5 4,-14-6-28,-12-9-6,-6-8-5,-5-11-12,6-11-7,4-9-11,5-5-15,8-9-41,6-8-53,7-7-82,8-5-107,11-11-196,5-2-465,11 0 0,8-3 0,16-6 0</inkml:trace>
  <inkml:trace contextRef="#ctx0" brushRef="#br0" timeOffset="297977.8269">9053 8979 2194,'0'0'138,"0"0"15,0 0 18,1 0 27,2 0 24,4 0 14,3 0 12,6 0 3,7-1 3,2 1-123,5-2-13,7-3-14,-1 0-22,-2 0-28,-4 1-46,-8 0-70,-5 1-134,14-3-664,-21 1 0,-2 1 0,8-6 0</inkml:trace>
  <inkml:trace contextRef="#ctx0" brushRef="#br0" timeOffset="298750.2046">9542 8763 1836,'0'-3'125,"0"-1"22,-3-1 24,3-5 18,0 0 11,0-6 12,6 3 9,9-6 5,4 1 5,9-2-80,6 5-40,-1-4-21,-3 6-24,-3 4-16,-2 6-12,-1 3-12,1 5-7,-3 8-4,-2 5 1,-3 5-4,-4 10 3,-2 4 5,-8 2 6,-3 4 8,0 0 19,-8 1 19,-8 0 6,-7-2 9,-7-5 1,-4-1 3,-3-5 2,0-8-2,10-6-3,3-5-6,8-7-12,3-5-18,4 0-10,3-7-8,2-1-6,4-5-6,0-1-3,7-1-4,2 0-5,3-1-1,6 4-7,4 0-1,4 3 1,-2 2-1,3 4 0,4 2 0,-4-2-1,1 7 0,-2 1 0,1 1 1,-6 5-3,-5-1 3,4 1-1,-3 2-1,-4-4 2,1 0-2,0-1 3,-3-2 0,-2 0 3,-1-3-6,-5-1 2,1-2-6,-1 0-19,-1 0-26,1 0-48,0 0-65,-3 0-120,8 0-183,-7 0-393,2 0 0,0 0 0,-6 0 0</inkml:trace>
  <inkml:trace contextRef="#ctx0" brushRef="#br0" timeOffset="302004.1211">5229 10227 1722,'0'-2'128,"0"1"18,0-4 27,1-1 19,-2 0 10,1-2 7,0-1 7,1 1 5,1 2 4,8-2-98,2 4-24,9-1-15,5 3-24,7 1-16,-1 2-10,2 2-8,-2 7-5,-5 5-4,-3 7-1,-10 6 0,-5 7-3,-6 1-2,-5 1 1,-5-1 6,-4-2 5,-7-3 5,-3-2 0,-6-7 0,-3-2 0,-2-8 1,2-5-1,0-2-2,4-5-13,7-3-30,4-4-49,1-3-54,5-7-108,5-9-142,2-3-348,4 2 0,10-1 0,9 2 0</inkml:trace>
  <inkml:trace contextRef="#ctx0" brushRef="#br0" timeOffset="302339.8901">5817 10176 1347,'-3'-2'97,"-1"-2"35,-5 0 24,-4-2 21,-6 3 24,-3 3 19,-5 0 14,1 4 10,0 6 11,4 3-62,1 6-21,4 8-32,4 2-24,8 0-17,2 3-22,6-3-19,6-1-10,6-4-12,3-1-12,3-3-16,5-5-31,2-2-56,7-7-143,-2-11-520,2 5 0,1-9 0</inkml:trace>
  <inkml:trace contextRef="#ctx0" brushRef="#br0" timeOffset="302644.227">6067 10101 1460,'0'-5'132,"0"2"2,0 2 20,0-1 32,0 7 23,1 11 11,1 9 12,3 7 7,-2 12 2,0 4-116,0 2-15,-3 0-1,0-4-19,0-5-35,0-5-33,0-9-51,4-7-68,-1-8-141,-3-18-432,0 6 0,3-7 0,-3-6 0</inkml:trace>
  <inkml:trace contextRef="#ctx0" brushRef="#br0" timeOffset="302848.5201">5963 10308 2640,'0'-2'54,"0"1"21,0-1 28,3 2 15,2-1 9,7 1 1,9 0 0,9-1-11,8-3-31,9-1-142,2-5-157,0-1-448,-6-1 0,-3-1 0,-5-1 0</inkml:trace>
  <inkml:trace contextRef="#ctx0" brushRef="#br0" timeOffset="303448.1494">6406 10176 1950,'0'0'114,"0"0"10,0-2 10,0-4 14,0-1 12,4-2 14,4-2 14,5 0 7,4-1 2,4 3-89,0 3-23,3 2-9,-1 3-11,-1 4-15,1 7-12,-1 4-16,-2 5-14,-4 8-8,-5 2 1,-5 3-1,-3 1 1,-4 3 3,-4 0 5,-7-4 6,-3 7 5,-6-6 12,-3-2 18,-2-8 12,7 0 10,3-9 9,5-7 4,1-3 0,1-3-2,2-2-3,0-3-5,-1-2-7,3-1-19,4-4-11,1 0-18,3-3-10,4 4-4,7 0-3,6 1-1,8 2-6,5 4 3,-1-1-7,2 4-3,-6 4-8,-4 1-2,-5 0-8,-5 4-19,-4 1-32,-1-3-45,-1 1-89,2-3-179,-2-4-373,2 2 0,10-2 0,5-2 0</inkml:trace>
  <inkml:trace contextRef="#ctx0" brushRef="#br0" timeOffset="303767.3774">7367 10241 2300,'-2'0'137,"1"0"14,-1 0 23,0 0 18,4 0 18,-2 0 13,0 0 22,5-2 2,3 2 3,5 0-123,10 0-11,9 0-16,4 0-26,1 0-36,-4 0-56,-4 0-67,-6 0-140,8-4-626,-14 3 0,-7-2 0,2 0 0</inkml:trace>
  <inkml:trace contextRef="#ctx0" brushRef="#br0" timeOffset="304087.9726">7427 10418 1816,'-1'2'199,"-1"2"30,2 1 33,0-2 31,0-3 20,0 0 13,3 0 5,3 0 0,4 0 2,6 0-162,7 0-49,7 0-57,4-2-56,4 2-68,6-1-130,-1-2-139,-2-8-516,-6 9 0,-8 1 0,-5-2 0</inkml:trace>
  <inkml:trace contextRef="#ctx0" brushRef="#br0" timeOffset="304987.7747">8348 10040 1690,'0'0'77,"-3"0"36,2 0 33,1 0 27,0 0 25,0 0 20,0 0 20,0 0 18,0 0 7,6-2-49,2 0-18,6-1-32,9 1-34,7-1-28,1 1-24,3 2-20,-1 3-20,-5 6-21,-2 2-8,-9 5-7,-3 5-4,-10 3-3,-4-2 2,-5 3 3,-11-1-4,-5 2 4,-2-3-3,-1 3 5,4-8 1,8-4 2,3-3-1,8-4 5,1-4-5,0-2-4,0 0 4,4-1 0,2 0 2,8 3-1,5-3 3,4 6 1,0 2-1,7 2-6,-6 5 2,0 1 1,-6 1-1,-3 2-2,-9-2-1,-3 1 1,-4 0 1,-7-3 4,-3 2 1,-8 0 6,-11-2 5,-5-1 3,-4-2 1,0-5 1,6-7 1,3 3 0,7-6-13,8-1-27,3-3-52,8-4-61,1-6-154,4-12-546,11 3 0,12-3 0,9-2 0</inkml:trace>
  <inkml:trace contextRef="#ctx0" brushRef="#br0" timeOffset="305737.8874">8958 10144 1753,'0'0'124,"0"0"7,0 0 12,0 0 27,1 3 23,-1 3 17,0 7 18,0 5 13,2 5 15,-2 4-80,1 1-25,1-2-2,3 0-5,2-2-23,6-2-18,4-10-12,1 0-14,3-7-11,2-2-13,-1-4-13,1-5-4,-2-3-5,-4-5-7,0-3-3,0-5-6,-8-2-6,0-1-10,-1-3-8,-4-1-4,-1 5-3,0-2-1,-3 8-3,2 5-11,-2 9 4,1 2 1,2 4 2,3 7 6,3 7 11,2 11 9,1 6 6,1 9 4,1 2 18,2 4 29,3 2 1,-3 0 3,-2 0 5,-1 0 7,-5-7 7,-7 0 11,1-8 22,-2-8 34,-8-3 70,-5-3 36,-6-4 46,-11-3 4,-8 0-5,-6-3-10,-4-3-10,-1-2-17,3-3-27,4-2-37,7-1-85,6 0-56,10-1-50,4-4-8,3 3 0,1-4-8,2-2-106,0 0-103,5 1-52,-2 1-83,3 0-103,3 1-277,0 5-476,-4-7 0,4 7 0,-1-1 0</inkml:trace>
  <inkml:trace contextRef="#ctx0" brushRef="#br0" timeOffset="307931.7807">8296 11076 1515,'0'0'51,"0"0"40,0 0 42,0 0 31,0 0 28,0 0 26,0 0 14,0 0 4,0 0 6,0 0-8,7 0 7,4 0-21,11 0-24,13 0-20,15 0-18,16-3-19,12 1-10,14-2-3,6-3-5,5-2-23,-5 1-24,-6 0-20,-8 3-18,-10-2-8,-11 3-10,-5 2-8,-12-2-4,-10 1-4,-10 0-2,-9 0-10,-7 0-29,-10 3-60,3 0-56,-3 0-56,0 0-107,0 0-120,-5 0-336,-6 0 0,-9 2 0</inkml:trace>
  <inkml:trace contextRef="#ctx0" brushRef="#br0" timeOffset="308638.7083">8675 11403 1728,'-3'0'144,"3"0"11,-2 2 20,1-4 18,7-1 16,3-1 13,9-5 10,6-2 10,14-4 5,4 1-118,4 3-17,0 5-11,-3 1-21,-5 4-19,-5 2-15,-8 4-10,-8 1-7,-8 8-4,-8 3-3,-9 5-2,-9 3-1,-10 3-1,-6-2 5,-5-2 0,4 1 2,8-4-2,8-8 0,7-2 2,6-4 6,3-4 5,4-3 2,-2 0 3,7 0-1,2 0 0,2 0-1,7 0 1,4 3-5,-2-1-6,2 4-9,-1 3-6,-2 3-6,-3-1-4,-7 4 2,-3-1 0,-4 1 4,-7 2 6,-4-3 6,-7 3 4,-6-3 12,-9-1 12,-7-3 9,-4-3 6,0 0-1,-5-6 2,0-1-6,2 0-10,5 0-13,2 0-28,8 0-49,6 0-85,8-1-102,5-2-165,2-23-528,-3 19 0,3 1 0,-6-2 0</inkml:trace>
  <inkml:trace contextRef="#ctx0" brushRef="#br0" timeOffset="309425.5124">5045 11156 1762,'0'0'18,"2"0"28,-2 0 36,10 0 41,8 0 29,17-3 17,24-2 11,26 0 4,16-1 3,17-3-12,12 0-2,6 2-26,7-4-34,3-1-38,-9 1-31,-8 0-16,-17 0-11,-24 4-5,-18 0-2,-13 2-2,-11 3-3,-5-1-5,-9 3-14,-11-2-7,-9 2 1,-6 0-2,-6 0-4,0 0-25,0 2-51,0-1-79,0 1-83,-8-4-337,-2 8 0,-11-2 0,-12 4 0</inkml:trace>
  <inkml:trace contextRef="#ctx0" brushRef="#br0" timeOffset="310219.8206">5870 11435 1424,'0'-1'88,"0"-3"22,2 0 21,2-3 21,8 2 18,6-2 11,6 0 9,6 0 3,6 3 5,0 2-63,-1 0-24,-2 7-21,-3 4-21,-4 2-23,-11 4-14,-5 4-12,-5 2-3,-5 1 6,-13 2 1,-4 2 1,-7 0 1,-8 0 3,-3-2 3,7-4 6,1-6 9,11-3 15,8-5 13,5-1 3,3-5-5,0 1-2,3-1-1,-2-1-1,10 0-3,-1 0-6,6-2-12,6 0-17,2 3-17,0 0-13,3 3 0,-3 2-2,0 2-2,-4 6-2,-8 0 0,-3 6 4,-6-1 5,-3-2 13,-6 4 20,-1-2 18,-6-1 14,-5-1 24,-6-5 25,-2 2 18,-5-5 14,-6-3 17,-1-1 4,-1-4 11,2-2-11,-1-1-19,4-2-14,6-1-18,6-2-16,5 2-18,7-1-11,6 2-17,1 2-19,3 0-54,0-2-23,0 5-30,0 0-38,0 0-72,0 0-110,0 0-114,12-2-220,-10 2-324,1-1 0,0 1 0</inkml:trace>
  <inkml:trace contextRef="#ctx0" brushRef="#br0" timeOffset="312032.31">5515 12797 1607,'-2'0'80,"2"-2"22,0 1 25,0-2 32,0-1 16,2-3 13,1-1 14,1-1 8,5 1 7,5 2-56,1 3-19,3 0-19,2 1-23,4 2-28,-2 5-13,2 4-14,-1 6-13,-4 7-8,1 4-3,-8 2-1,0 1 3,-6 0 9,-3-1 14,-5-1 7,-8-1 3,-5 0 7,-8-4 6,-7-1 7,-4-4 1,-4-5-3,0-4-6,3-3-10,4-4-21,7-1-31,1-3-55,9-2-51,3-2-88,6-7-164,7-8-431,12 5 0,16-7 0</inkml:trace>
  <inkml:trace contextRef="#ctx0" brushRef="#br0" timeOffset="312344.1965">6097 12705 1906,'-9'0'116,"-9"0"19,-4 0 14,-7 4 27,-3 3 16,2 7 15,0 5 22,2 7 11,5 3 11,9 2-83,8 5-22,3-3-16,8 0-10,6-4-26,3-2-19,5-4-24,9-6-58,1-4-65,1-2-94,5-8-184,-4-1-408,2-5 0,-2-5 0</inkml:trace>
  <inkml:trace contextRef="#ctx0" brushRef="#br0" timeOffset="312641.0472">6356 12617 2163,'0'2'94,"0"4"34,0 8 15,0 9 7,3 6 5,1 13-2,-1 0 5,-1 4-2,4-3 4,-3-3-49,-1-5-47,-1-6-41,1-3-61,-1-9-118,4-6-112,-4-14-371,2 5 0,-2-4 0,-1-3 0</inkml:trace>
  <inkml:trace contextRef="#ctx0" brushRef="#br0" timeOffset="312856.4079">6273 12821 2234,'0'-3'165,"-3"-2"11,3 0 11,-4-2 8,4 4 12,0 2 13,10 1 2,2-2 1,14 1-2,8-4-157,14-1-58,1-2-103,5-5-185,-9 0-466,-4 2 0,-11-3 0,-9 1 0</inkml:trace>
  <inkml:trace contextRef="#ctx0" brushRef="#br0" timeOffset="313372.288">6606 12614 2123,'0'-4'141,"1"2"23,-1-5 17,2-1 10,1-1 7,6 1 8,6-2 3,3 1 4,1 2 0,4 4-115,-3-1-26,1 6-27,1 5-19,-2 5-12,-2 5-8,-4 5-7,-3 8-4,-6 0-3,-4 4 2,-4 0 12,-6 3 13,-4-1 19,-8-3 20,-5 1 22,-1-9 17,1-3 14,6-8 8,4-7 12,5-4 6,1-1-9,3-2-7,2-2-17,1-1-17,4 1-23,2-2-15,8-4-14,5 5-11,11-3-12,7 5-8,10-1-10,1 2-38,1 0-35,-6 2-38,-4-1-27,-14 4-53,-4-1-73,-13 4-107,-2-5-132,-2 7-243,-6-2 0,-8 4 0,-9 5 0</inkml:trace>
  <inkml:trace contextRef="#ctx0" brushRef="#br0" timeOffset="313779.4998">5500 13316 1716,'11'0'84,"5"-2"29,11-5 24,9 1 25,10-2 22,9-5 15,12 2 11,6-2 3,17 3 1,8 1-54,12 1-28,8 1-27,3 2-27,-2 1-25,-6 2-20,-14 0-16,-12 1-15,-19 1-24,-21 0-58,-16 1-40,-16 1-28,-10-1-64,-5 0-94,-12-2-278,-5 7 0,-8-1 0,-11 1 0</inkml:trace>
  <inkml:trace contextRef="#ctx0" brushRef="#br0" timeOffset="314455.3306">6019 13597 1338,'-3'-2'64,"3"-4"23,-3-3 39,3 0 30,3-2 20,3 0 20,4-1 7,6 0 3,4 0 6,9 4-49,3 0-12,4 2-20,0 6-39,0 0-31,-3 3-17,-13 4-18,-8 6-4,-6 7 4,-8 2 1,-4 5 2,-10-1 3,-2-1 0,-5-1 2,-3-2 3,7-4 1,5-4 3,6-5 3,3-5-2,5-1-2,0-3 8,5 2 6,3-4-1,3 2 0,4 2-1,5 1-3,1 3-2,1 0-7,-5 5-3,2 2-4,-7 2-10,-5 2-3,-3-2 7,-8 3 6,-10-1 3,-6-2 7,-4-1 1,-10 0 1,-7-4 2,-1-3 2,0-6-4,3 1-5,2-2-38,7-2-64,8-6-69,10-2-142,4-10-593,8 0 0,11-6 0</inkml:trace>
  <inkml:trace contextRef="#ctx0" brushRef="#br0" timeOffset="314915.669">7856 12889 2159,'0'0'143,"0"0"17,2 0 17,-2 0 9,-2 0 9,4 0 3,-2 0 9,3 0 14,11 0 9,9 0-115,11 0-21,11 0-17,5 0-18,-1 0-11,-4 0-16,-6 0-26,-7 0-48,-8 0-90,-6 0-133,8-2-508,-19 2 0,-1 4 0,-5 1 0</inkml:trace>
  <inkml:trace contextRef="#ctx0" brushRef="#br0" timeOffset="315162.6164">7998 13059 1920,'-3'3'165,"1"0"32,-1 0 22,2 0 14,1-2 11,4-2 7,7 1 1,2 0 0,13 0 0,5-1-133,6-1-44,2 1-51,4-3-69,0 0-105,5-2-168,0-3-420,2-2 0,4-6 0</inkml:trace>
  <inkml:trace contextRef="#ctx0" brushRef="#br0" timeOffset="315945.6699">8895 12659 1460,'0'-1'107,"0"1"35,0 2 27,0 4 22,0 2 23,0 8 14,0 3 16,0 5 9,0 3 4,0 0-63,3 4-38,3-3-34,-2-1-25,8-4-13,2-4-17,5-4-4,4-6-13,4-4-4,0-5-2,3-5 1,-1-7-3,-2-5 1,-2-2-1,-2-8-7,-6 0-6,-1-2-8,-4-2-2,-3 3-5,-1-1-4,-4 3-2,-2 3 2,-1 10-5,1 3-11,-2 4-1,0 5 1,0 5 0,3 6-1,6 9 4,-3 9-1,4 13 2,7 8 5,-5 6 14,1 5 19,1 1 7,-2 1 4,-2-6 10,0-2 12,-7-6 16,-3-7 35,-3-7 24,-7-1 57,-4-8 71,-12-2 62,-6-2 0,-11-4-6,-5-3-12,-11-6-11,-1-1-20,-3-5-34,4-1-24,6-4-65,10-1-84,9-2-71,13 1-7,6-2 0,9 2 0,3 1 0,0 2-93,3 2-128,-4 0-67,1-2-105,3 2-149,0-3-206,-3 3-433,1 0 0,-4 0 0,-10 0 0</inkml:trace>
  <inkml:trace contextRef="#ctx0" brushRef="#br0" timeOffset="318739.4626">5524 14398 340,'0'-4'96,"1"1"25,1 0 21,-1-3 23,2 3 25,-1 3 21,-2 0 14,1 0 6,-1 0 5,0 0-64,0 0-37,0 0-21,0 0-12,0 3-2,2 6-2,4 8 4,0 12 4,3 7 6,0 12 1,4 4 3,0 8 9,-2 0 1,-3 1-6,-3 1-18,-4-1-20,-1-5-22,0-2-18,0-10-9,0-6-8,0-10-1,0-9-1,0-6 8,0-6 31,0-3 15,0-4-2,2 0-1,-2-6 1,0-2 0,3-6 2,0-3-1,0-4-3,1-6-9,-3-4-40,4-2-13,1-3-1,3 5-3,3 2 0,3 8 0,5 1-2,4 3 0,0 4-1,3 1 0,2 5-1,-2 3-3,0 2-2,-6 2 3,-1 4-3,-1 3-3,-7 7 2,0 6 2,-4 10-2,-4 3 5,-1 5 10,-1 1 2,-2-3 7,1-1-2,-1-5 3,2-7 2,-1-3-2,2-6-4,-3-4-15,1-4-49,-1-4-130,5 0-217,-5-4-479,0-2 0,2-7 0,-2-6 0</inkml:trace>
  <inkml:trace contextRef="#ctx0" brushRef="#br0" timeOffset="319419.7776">5897 14538 827,'0'-2'41,"0"2"11,0 0 18,0 0 23,0-2 31,0 2 48,0 0 37,0 0 33,0 0 28,0 0-12,0 0 12,0 0 4,0 0-1,0 0-9,0 0-31,0 0-44,0 0-29,2 0-24,5 0-20,-1 0-16,6 0-10,4 0-11,4 0-9,6 0-11,4 0 0,2 0-1,1-1-10,-5 0-9,-4-1-9,-9 1-13,-7 1-21,-5-3-20,0 3-39,-3 0-28,0 0-9,0 0-31,0 0-45,0 0-56,0 0-89,0 0-101,0-25-249,0 24 0,0-1 0,0-1 0</inkml:trace>
  <inkml:trace contextRef="#ctx0" brushRef="#br0" timeOffset="320121.02">6325 14351 986,'0'-1'112,"0"-1"46,0 2 27,0 0 8,0-1 3,0 1-1,0 0 2,0 0 2,0 0 2,0 0-79,0 0-26,0 0-38,0 0-23,0 0-6,0 0-2,0 0 2,0 0-3,0 0 1,0 0-2,0 0-3,0 0-4,0 0-6,0 0-4,0 0-1,0 1 4,0-1 2,0 2 1,0-4 1,0 2 1,0 0 2,0 0 0,0 0-2,0 2 0,0-2 5,0 2 2,0 0 3,0 3 2,0-2 4,0 2 8,0 4 8,0 3 10,0 0 12,0 5 4,0 0 7,0 1 9,0 3 0,0 1 3,1-1-2,1 1-9,-2 1-7,0-5-11,4-1-8,-4 0-6,3-5-14,-3 0-12,3-4-14,-3 1-37,0-4-50,3 0-87,3-2-218,-5-2-400,3-1 0,-3 0 0,2 0 0</inkml:trace>
  <inkml:trace contextRef="#ctx0" brushRef="#br0" timeOffset="320527.7636">6618 14797 1948,'0'0'126,"0"-2"25,0 2 13,-3-2 27,0 2 39,-8 0 40,-5 2 21,-10 7 10,-4 4 6,-5 8-78,1 7-41,2 5-27,3 4-6,7 1-29,8 0-36,9 1-41,2-4-19,11-2-10,8-2-26,9-6-40,7-2-72,10-5-89,4-9-135,4-11-519,-6-1 0,-3-2 0,-1-9 0</inkml:trace>
  <inkml:trace contextRef="#ctx0" brushRef="#br0" timeOffset="320913.9551">6803 14869 2547,'0'-5'98,"3"-1"5,0 3 5,7-2 2,4 3 2,7 2 2,-1 2-3,5 3 2,-1 6-2,-4 3-82,-3 5-14,-4 6-4,-4 3 3,-6 2 7,-3 3 12,-9-3 9,-1 4 15,-7-5 3,-3-1 11,-5-6 5,0-5 7,1-4 0,2-7-6,1-3-21,3-8-50,3-3-71,4-6-178,7-20-547,1 4 0,6-5 0,13-7 0</inkml:trace>
  <inkml:trace contextRef="#ctx0" brushRef="#br0" timeOffset="321191.7166">7148 14757 1904,'-8'0'179,"-4"0"24,-8 3 15,-5 3 8,-2 6 2,1 5 4,5 5 2,5 7 1,8-3 2,5 3-147,3 0-30,6-3-22,10 1-24,6-2-31,9-4-43,10-3-66,0-6-97,8-6-163,-14-3-271,-7-8 0,-2-4 0,-6-4 0</inkml:trace>
  <inkml:trace contextRef="#ctx0" brushRef="#br0" timeOffset="321529.5391">7334 14589 1726,'0'-2'125,"3"-1"15,0 3 18,2 0 22,7 5 17,6 6 7,6 7 3,4 9 14,1 7 5,-3 7-98,-2 3-15,-11 4-8,-7 1-1,-7 0-10,-7 0-12,-5 0-4,-6 1-1,-2-6-16,-4-3-24,1-9-44,6-5-69,3-9-175,3-22-534,1 4 0,5-1 0,3-7 0</inkml:trace>
  <inkml:trace contextRef="#ctx0" brushRef="#br0" timeOffset="322017.7173">8207 14645 1968,'-5'0'131,"2"2"32,0-2 19,2 0 12,-1 0 8,2 0 34,2 3 30,2-2 14,11 4 15,7-2-88,11 0-39,7 2-27,1-3-22,-3 0-11,-7-1-11,-5-1-63,-2 0-111,-5 0-136,3-1-198,-9 1-407,-4 0 0,-4 0 0</inkml:trace>
  <inkml:trace contextRef="#ctx0" brushRef="#br0" timeOffset="322298.5819">8263 14884 2035,'-3'6'157,"1"-2"31,1 1 16,1 0 8,0-5 24,3 3 13,4-3 10,7 0 3,11 0-1,7 0-126,4 0-33,8-3-52,1 0-59,0-3-102,6-2-203,-9 1-469,-4-1 0,-5 5 0,-10 0 0</inkml:trace>
  <inkml:trace contextRef="#ctx0" brushRef="#br0" timeOffset="322992.7706">9503 14404 1120,'-3'0'118,"-2"1"54,2 1 40,-2-2 37,3-2 24,0 2 15,4 2 14,-2-4 22,0 2 13,0 0-68,2 0-41,3-2-46,3-1-34,7-3-34,6 1-21,4 0-9,4 3-10,2 0-19,4 6-13,1 5-7,2 6 0,-7 6-7,-3 5-4,-6 6-4,-7 2 0,-9 0-1,-3 3 0,-6 0 1,-6 1 4,-11-2 1,-3-5 2,-11 1 1,-6-7-2,-4-7 0,-4-6 0,-3-4-6,3-8-12,7 0-28,8-6-41,9-1-61,7-3-81,8-5-113,11-10-163,7-1-303,10 1 0,15-5 0,14 1 0</inkml:trace>
  <inkml:trace contextRef="#ctx0" brushRef="#br0" timeOffset="323304.848">10095 14384 1862,'-7'-1'119,"-1"-2"19,-5 2 19,-5 1 19,-3 3 16,-6 6 10,-6 8 22,-2 7 13,2 7 14,0 3-88,7 2-21,11 1-14,8-3-17,7 1-16,7-3-16,5-3-11,8-2-22,5-5-36,8-5-56,5-4-78,3-6-163,1-36-501,-3 22 0,3-4 0,3-6 0</inkml:trace>
  <inkml:trace contextRef="#ctx0" brushRef="#br0" timeOffset="323597.3861">10415 14372 1642,'0'0'84,"0"0"32,1 3 32,-1 4 19,-1 6 12,4 12 8,0 6 4,0 8 3,4 4 0,-4 3-57,-2-3-23,1 2-37,-2-4-31,0-6-36,0-1-60,0-9-116,14-12-488,-14 1 0,0-8 0</inkml:trace>
  <inkml:trace contextRef="#ctx0" brushRef="#br0" timeOffset="323844.4159">10279 14616 2273,'0'0'116,"0"0"26,0 0 28,0-2 24,3-1 12,1 2 3,10-4 0,6 0 0,7-2-5,6-2-114,5 1-84,6-3-203,-1-28-569,-4 25 0,0-1 0,2-2 0</inkml:trace>
  <inkml:trace contextRef="#ctx0" brushRef="#br0" timeOffset="324534.3511">10834 14384 1906,'0'-2'92,"0"-1"27,0-1 24,0-4 15,0 0 11,2-1 8,1-6 13,5 3 20,5-3 14,1 3-56,2-2-22,1 5-24,1 6-24,-2 1-15,4 6-10,5 8-7,-1 5-11,-2 8-20,-1 8-14,-5 2-10,-10 4-3,-3-2 0,-8 2 4,-9-1 9,-9-1 7,-6 0 10,-8-4 10,1-5 6,7-7 9,8-6 15,6-4 15,6-6-2,3-2 1,-1-3-9,3 0-7,0-3-11,-2-2-9,3-2-6,1-1-7,1-2-15,1 2-13,0 0-3,1-1-4,-1 4 0,0-2-5,2-1-2,4 5-1,1 1 2,10-1-4,0 3 0,5 0 0,0 5 0,7-2 1,0 5 2,4 0 3,0 0-1,2 2-2,-2 0 2,-3-2-5,-5 3-2,-5 1-13,-6-4-20,-5 1-40,-2 0-68,-3-3-91,1-4-159,-2-23-493,2 20 0,-4-5 0</inkml:trace>
  <inkml:trace contextRef="#ctx0" brushRef="#br0" timeOffset="325107.6325">11432 15070 1436,'-2'3'105,"-2"1"37,-4-1 34,-2 4 22,-5-3 16,-1-1 13,-1 0 11,0 0 15,-7 1 10,-2 0-57,-4 0-8,-8 1-12,-8 0-11,-7-1-6,-11 2-4,-3-1-10,-3-1-7,-5 0-11,-4-1-9,-1-1-13,-5-2-25,-1 2-24,-10 3-22,-2-1-16,-3 1-9,3 4-6,0 2-3,8 0-3,12 1-1,10-2 1,12-1-3,13-3 2,14 3-1,11-5-2,10-1 1,1-1 1,7-2-7,0 0-31,-1 2-63,1-1-90,0-1-161,1-8-590,-1 6 0,2 1 0,1-3 0</inkml:trace>
  <inkml:trace contextRef="#ctx0" brushRef="#br0" timeOffset="326763.5265">10064 15541 1480,'0'0'72,"0"0"40,0 0 28,0 2 13,0-4 14,0 2 9,0 0 10,0 0 9,0 0 7,0 0-39,0 0-9,0 0-28,0 0-14,0 0-2,0 0-6,0 0 4,0 0-2,0 0 0,0 0-2,0 0-4,0 0-10,0 0-4,0 0-6,0 0-8,0 0-2,0 0-8,3 0-2,-3-1-6,3 1-4,0-2-3,3 1-3,-6-2-5,3 2-4,-1-2 1,-2 3-2,0 0-1,1-1-3,2 1 0,0-3-2,7-1 0,0 0-2,6-2-4,4-1-3,-1 4-4,-2-2-4,5 0-6,-2 3-1,1 2-2,-4-2-1,0 2-4,-3 0 0,1 0-1,-1 0 1,0 3-1,-1 1-1,-1 3-5,1-1-1,-4 4 0,-2 1-1,-4-2 0,-2 3 0,2-3 0,-3 0 1,-3 2 2,2-3 4,-2 3 5,-5 0 2,-3 3 2,-2-4 2,-1 2 2,-2 0 2,-4 2 2,-1-2 0,2 0 3,5-2 1,1-6 5,3 3 3,6-2 2,2-5 2,1 0 6,1 0 2,0 0 4,0 0 6,0 0-4,0 0 0,1 0-4,5 0-7,1 0-1,6-5-7,4 5-3,4-1-9,-1-2-8,0 0-9,3 3-4,-2 0-5,-1 6-5,-3 0 3,3 2-3,-8 4 4,2 5-4,-5 0 4,-3 0 5,-3-1 2,-2 1 2,1-2 2,-2-1 9,-5-1 8,1-3 14,-6 1 12,-9-4 37,-3-2 58,-9-1 58,-3 0 43,-5-4 28,-5 0 0,2-4-3,-3 3-11,9-2-11,1 2-14,11-1-35,9 1-58,6 0-59,5 1-43,2 0-28,2-1 0,-2-2-94,1 3-126,-2 0-58,-2 0-93,2 0-98,0 0-156,2-12-601,1 10 0,0-3 0,-6 1 0</inkml:trace>
  <inkml:trace contextRef="#ctx0" brushRef="#br0" timeOffset="328211.6704">5882 16950 1204,'0'0'146,"0"0"31,0-1 25,0-1 16,0-1 16,0 3 16,0-5 16,-2 1 19,-2-2 14,-3-2-68,-7 2-30,-4-5-8,-8 0-15,0 1-2,-5-1-3,-3 3-4,0 2-12,6 5-18,3-2-15,8 3-27,0 7-18,8 1-23,4 4-10,1 7-10,2 3-16,2 6-8,2 3-4,4-2-2,3 3 1,7-3-1,4-3-3,3-3 3,2-9 0,1-6-4,-2-4 6,3-7-3,-6-6 0,2-5-1,-4-2-1,-2-4-7,-2-4-10,-3 3-17,0-2-7,-5 0-2,1 5-3,-5 1 0,0 3-3,-3 6-6,0 4 0,2 4 7,1 4 15,4 7 17,2 12 7,2 11 12,-1 14 26,-2 6 15,-4 6 10,-1 6 13,-4 0 9,-2 1 10,-7-4 4,-6-3 16,-6-7 24,-8-7 15,2-5-11,-5-11-4,0-7-4,2-6 0,-1-6-4,-1-8-33,1-6-69,1-3-65,2-11-109,2-6-122,9-9-210,0-27-649,9 16 0,6-5 0,1-6 0</inkml:trace>
  <inkml:trace contextRef="#ctx0" brushRef="#br0" timeOffset="328572.0214">5852 16523 3212,'0'0'68,"0"-1"4,0 1 14,0-2 28,3 2 13,4 0 7,7 0 4,1 0 4,6 0 5,-1-4-61,-1-1-3,1-2-4,-5 1-26,0-1-89,-3 5-105,3-1-177,-5-13-491,0 13 0,-3-1 0,0 1 0</inkml:trace>
  <inkml:trace contextRef="#ctx0" brushRef="#br0" timeOffset="328879.7771">6165 16344 2053,'0'0'107,"0"5"32,0 7 23,0 4 17,3 8 11,0 6 9,0 2 9,3 3 7,-5-1 11,-1-4-60,0-4-42,2-3-31,-4-4-36,4-5-76,-2-2-167,3-10-596,-2 3 0,1-2 0,4-3 0</inkml:trace>
  <inkml:trace contextRef="#ctx0" brushRef="#br0" timeOffset="329331.7781">6547 16772 1819,'0'0'155,"0"0"31,0-2 18,0 0 16,-3 2 35,-1 0 48,-7 0 39,-4 0 17,-5 0 10,-1 6-102,0 3-30,0 5-29,-1 9-13,2 3-14,2 1-35,5 5-45,7 2-41,4 3-16,7-2-12,3 2-14,6-1-31,2-2-29,10-4-64,7-4-70,-3-6-80,8-8-204,-8-6-469,2-6 0,1-7 0,0-7 0</inkml:trace>
  <inkml:trace contextRef="#ctx0" brushRef="#br0" timeOffset="329619.4251">6703 16944 2070,'-1'-8'113,"-1"1"43,2-5 29,-1 3 9,1 5 13,4 1 23,4 3 17,7 4 11,-1 6 3,7 4-86,2 1-24,-1 5-42,-3 1-32,2-2-10,-5-2-24,1-2-43,-4-6-51,-4 0-73,-2-3-119,2-4-132,-4-14-375,-2 10 0,-2 2 0</inkml:trace>
  <inkml:trace contextRef="#ctx0" brushRef="#br0" timeOffset="330093.3832">6898 16798 2080,'0'0'144,"0"0"34,0 0 27,-5 5 26,1 3 26,-3 8 15,-4 6 11,-1 8 7,-5 6 1,2 2-132,-6 2-13,1 3-35,1-7-35,5-2-59,4-9-88,7-7-86,1-8-181,2-12-496,3 4 0,3-9 0,3-5 0</inkml:trace>
  <inkml:trace contextRef="#ctx0" brushRef="#br0" timeOffset="330438.0113">6925 16603 2495,'0'0'64,"1"0"35,4 0 23,7 0 19,6 2 16,6 6 6,6 6 7,5 3 8,-5 12 13,-5 9-18,-1 3-1,-8 8-19,-6 4-18,-7 3-16,-3 2-14,-6-1-4,-1-1-7,-3-6-17,0-6-48,-3-7-93,3-8-126,15-12-746,-11-8 0,-5-6 0,1-4 0</inkml:trace>
  <inkml:trace contextRef="#ctx0" brushRef="#br0" timeOffset="330913.5587">8263 16800 2087,'0'1'106,"1"1"23,-1 1 17,0-1 8,0-2 14,0 0 17,3 0 11,4 3 8,0-2 4,8 2-80,6 0-21,4-3-25,7 2-20,6-2-39,6 0-86,5-2-194,-7-33-476,-6 34 0,-9-4 0</inkml:trace>
  <inkml:trace contextRef="#ctx0" brushRef="#br0" timeOffset="331174.6596">8410 17016 2565,'0'3'117,"0"0"12,2 0 12,-1-1 5,5-2 1,8 0 2,2 0-2,7-2-6,5 1-17,1-2-177,4-2-163,-3-15-491,-3 14 0,-1-3 0,-1-2 0</inkml:trace>
  <inkml:trace contextRef="#ctx0" brushRef="#br0" timeOffset="331777.7723">9370 16685 1328,'0'-2'107,"0"1"38,0-1 33,0 1 30,0 1 19,0 0 18,0-2 10,0 1 7,3-1 7,6 1-65,2-2-30,11 1-30,7 2-29,4-2-28,3 4-17,3 3-18,-3 1-5,-6 6-9,-4 5-7,-8 3-6,-5 3-2,-6 3-4,-7 0 2,0 3 11,-8 0 4,-5-1 11,-1 0 3,-10-4 5,-3-3 4,-3-2 0,-3-4 1,-2-7-2,5-2-7,0-5-12,10 1-21,4-5-54,7 0-60,1-5-107,5-1-178,2-27-443,5 17 0,10-1 0,8-6 0</inkml:trace>
  <inkml:trace contextRef="#ctx0" brushRef="#br0" timeOffset="332131.7759">10001 16633 2455,'-6'0'145,"-3"0"25,-6 0 28,-4 3 16,-1-2 13,1 3 11,0 4 12,-4 5 10,5 4 11,-4 1-104,4 5-22,4 5-19,4-2-25,7 4-13,3 1-12,7-2-12,-1-1-9,3-3-11,6-6-11,0-2-26,1-3-48,3-6-81,-1-2-111,10-4-221,-6-2-442,5-5 0,3-5 0,9-5 0</inkml:trace>
  <inkml:trace contextRef="#ctx0" brushRef="#br0" timeOffset="332542.4312">10229 16820 2342,'-1'0'179,"1"0"33,0 0 41,-2 0 35,2 0 22,0 0 13,0 0 12,0 0 5,0 0 3,0 0-145,6 0-25,4 0-31,3 0-42,9 0-29,8 0-23,8-2-11,4-1-13,9-1-7,0-1-9,-2-1-17,-3 0-13,-9 3-30,-12-2-22,-8 1-8,-8 4-7,-9 0-4,0 0-13,0 0-22,0 0-22,0 0-28,0 0-62,0-3-115,0-8-478,0 8 0,0-2 0</inkml:trace>
  <inkml:trace contextRef="#ctx0" brushRef="#br0" timeOffset="350179.7652">11393 16522 1686,'0'0'80,"0"0"57,0 0 50,3 0 11,-3 0 10,0 0 14,0 0 13,-3-2 3,-6 0 5,-2 0-34,-12 1-38,-5-1-52,-8 4-44,-11 3-1,-3-2 2,-2 4-7,2 1-12,13 1 0,6-2-4,11-2 0,12-2-4,3 0 3,4-2-1,2-1-4,-1 0-10,0-1-7,0 1-3,0 1 0,0-1-2,0 0-3,0 0-3,0 0-7,0 0-3,0 3-2,0 1 3,0 4 3,0 2 1,0 4 2,0 1 0,0 2 3,0 2 4,0-5 0,0 1-2,0-3-4,0-3-1,0-3-4,0 1-2,0-3-5,3 1 5,3-4 0,11 1 0,3-2-1,7 0-1,4 0 1,-1 0-5,-1 0-1,1 2 4,-1 5 3,-4 5-6,1 4-2,-5 2 0,-6 5-1,-4 1-2,-4 0 6,-7-3 11,0-1 13,-6-6 15,-5 3 0,-5-7 9,-8 1 11,-7-3 13,-3-4 3,-5-2 5,-2-2-8,0 0-7,0 0-13,1-2-20,6 1-11,8-2-24,8 3-66,9-2-76,6 0-99,2 4-159,2-7-619,4 8 0,2-1 0,10 0 0</inkml:trace>
  <inkml:trace contextRef="#ctx0" brushRef="#br0" timeOffset="350811.8844">11501 17253 1714,'0'3'115,"0"2"31,-6-2 24,-1 2 20,-1-1 13,-4-2 18,-1-2 16,-4 2 11,-3 1 23,-8-2-78,-5 3-9,-5 1-15,-12 0-13,-8 2-6,-10 0-7,-9 0-6,-9 3-8,-7-3-10,-6 4-16,-1-5-11,2 3-15,1-3-10,-2 1-11,2-2-11,2 0-5,4 0-11,3-2-9,8-1 1,10 0-5,5-2-2,6 0-3,7 0-4,8 4 4,9-3-1,13 1 0,11-1-2,5-1-3,6 0-2,0 2-4,0-2 0,0 0-1,0 0 0,0 0-6,0 0 0,0 0-2,0 0 2,0 2 3,-1 0-2,-2-2-3,1 3-24,2 1-39,-1-1-82,1-3-95,0 1-125,22-2-543,-20 1 0,-2 0 0,-3-3 0</inkml:trace>
  <inkml:trace contextRef="#ctx0" brushRef="#br0" timeOffset="354379.6004">10288 17690 1268,'-3'0'128,"0"0"47,-6 0 32,3 0 38,0 0 34,0 0 37,3-1 34,3 1 19,-3 0 18,3-2-80,0 1-15,3-1-36,-3-1-31,0-2-33,0-2-32,6-2-36,5-3-31,8-3-17,10 2-17,4 0-18,8 5-13,-1 0-12,-1 5-1,-1 2-5,-7 4-3,-7 2-4,-3 4 3,-10 2-5,-6 2 2,-2 2 1,-3 3-2,-6 1 0,-4 4 5,-10 0-2,-8 3 2,-6-2 4,-2 1-4,1-4 2,6-3 3,8-7 0,11-1 3,7-5-1,1-1-4,5-4 2,3 3-1,3-6-6,6 1 1,4-1-1,3 0-5,1 2-2,0-1-1,4 2 0,-2 3 1,1 5 1,-4 1-2,-5 5 4,-4 4-1,-7 0 3,-3 1 3,-3 1 3,-3-1 6,-6-2 9,-1-3 4,-7-2 12,-5-2 55,-9-4 50,-3-3 45,-14 2 22,-8-5 4,-10 0 0,-2 0-3,3 0-9,10 0-2,12 0-10,15 0-57,13 0-49,9 0-54,4 0-57,2 0-69,0 0-99,0 0-61,0 0-95,0 0-143,6-2-293,-4-1-385,0 3 0,8-9 0,5-6 0</inkml:trace>
  <inkml:trace contextRef="#ctx0" brushRef="#br0" timeOffset="355992.4625">19123 2784 1724,'0'-9'106,"0"0"26,0-2 30,0-4 23,-2 6 16,2 3 8,-1 2 3,1 1-1,-2 2 3,4 1-73,-4 1-23,4 4-14,-2 7-14,1 8-4,2 16 2,2 14 3,0 11 8,3 12 4,-5 11 3,2 1-3,-3 2-5,-1 1-14,-1-3-17,-3-8-13,0-8-19,0-10-7,-3-13-10,3-12 1,3-13 7,-1-7 0,1-11 1,1 0 0,-1-9 3,0-8-6,0-3-2,0-4-3,3-10 2,7-1-7,7-2-10,7 5 1,9 0-6,4 5 1,0 5-1,-4 4-6,-7 4-5,-4 8-3,-5 0-6,-5 6-1,1 4-6,-4 6-9,-5 3 2,2 5 0,-3 3-5,-3 0 1,1-1-18,2 0-24,-2-3-44,2-1-94,3-4-160,-2-24-416,-1 16 0,0-7 0,0-4 0</inkml:trace>
  <inkml:trace contextRef="#ctx0" brushRef="#br0" timeOffset="356339.6656">19471 2871 2624,'0'0'95,"0"0"27,0 0 24,4 0 21,0 0 15,7 0 10,4 0 5,3 0 3,6 0 2,0 0-80,-1 0-30,4-1-67,-3 0-92,0-2-169,12-8-576,-10 7 0,-1-3 0,6-5 0</inkml:trace>
  <inkml:trace contextRef="#ctx0" brushRef="#br0" timeOffset="356684.0014">19935 2663 1735,'0'0'179,"0"-3"15,2-1 4,-2 2 19,0 4 15,0 5 14,0 10 9,3 12 11,-1 10 10,1 9-130,-2 7-33,5-1-12,-3-1-3,0-7-20,1-8-14,0-6-16,-1-7-24,-3-6-85,3-6-197,-2-16-572,1 13 0,1-6 0,-2-4 0</inkml:trace>
  <inkml:trace contextRef="#ctx0" brushRef="#br0" timeOffset="357469.3104">20523 3348 1414,'0'0'132,"-2"-3"33,-4 2 42,-6-4 26,-2-1 20,-10 0 13,-1 2 4,0 2 0,1 0 1,2 4-94,4 3-36,7 3-29,1 3-44,4 6-24,2 2-18,4 4-13,0-2-2,5 3-1,3 1-2,2-4 3,4-2-3,4-2 0,-2-7 6,3-3-2,3-5 2,2-6-2,0-5-4,2-6-2,-3-2-9,-4-7-8,-4-2-3,2 1-4,-7 1-2,-3 5-3,-3 3-13,-1 8 6,-3 5 5,0 13 7,3 7 10,0 12 6,3 17 7,-2 9 14,1 10 11,1 3 7,-2 4 15,-4-3 2,0-4 3,-3-4 5,-10-6 12,-2-7 15,-8-11 8,-7-5-14,-3-7-11,-5-9-2,-2-11-11,1-3-29,4-10-65,3-8-86,8-9-165,11-16-598,4 2 0,7-10 0,5-10 0</inkml:trace>
  <inkml:trace contextRef="#ctx0" brushRef="#br0" timeOffset="357794.6746">20570 2946 2510,'0'-4'102,"0"1"4,0 1 17,0-1 23,0 3 15,5 0 13,4 4 3,4-1 5,3 0 1,3-1-89,1 0-10,-1-4-14,2 4-64,-4-5-137,10-1-250,-7 0-340,-4-7 0,5-1 0,0-2 0</inkml:trace>
  <inkml:trace contextRef="#ctx0" brushRef="#br0" timeOffset="358071.5678">20969 2713 1476,'0'0'84,"0"0"25,2 1 33,-2 5 23,0 5 15,0 10 10,1 7 6,-1 5 6,2 9 1,-1-4-76,1-1-7,-1-3-25,1-2-38,0-5-87,5-5-241,-4 0-338,0-9 0,1-4 0</inkml:trace>
  <inkml:trace contextRef="#ctx0" brushRef="#br0" timeOffset="358421.4899">21273 3173 2316,'-6'1'70,"-4"0"19,-4 4 20,-2 2 18,1 4 11,-6 1 15,-5 8 11,1 3 10,-4 5 6,3 5-47,1 3-20,7 6-19,9 3-19,5 3-18,4-2-7,7 0-14,6-5-11,7-9-21,5-3-30,5-8-68,2-13-124,10-9-535,-15-3 0,-3-7 0,-3-7 0</inkml:trace>
  <inkml:trace contextRef="#ctx0" brushRef="#br0" timeOffset="358766.0523">21316 3404 1888,'0'-3'199,"0"-2"27,0 3 23,0-2 15,4 1 6,5 1 6,2 1 1,5 1 0,2 1-2,3 4-160,-2 3-40,-2 4-27,-3 8-25,-4 1-13,-2 4-12,-5 1-5,-1 3 2,-9-2 5,-2-1 5,-5 2 0,-6-7 9,-7 1 0,-2-3 4,0-9-2,2-2 2,3-7-52,9-2-148,40-15-684,-21 2 0,6-7 0,14-8 0</inkml:trace>
  <inkml:trace contextRef="#ctx0" brushRef="#br0" timeOffset="359010.3034">21620 3341 2163,'-19'3'141,"-6"-2"12,-8 7 15,-8 6 11,13 0 7,6 9 5,9 3 3,7-1 1,6 3-1,1 2-124,4 3-24,5-4-46,6 0-107,11-8-155,10-8-440,-4-3 0,-1-6 0,-2-6 0</inkml:trace>
  <inkml:trace contextRef="#ctx0" brushRef="#br0" timeOffset="359401.7981">21742 3099 2382,'0'0'104,"0"0"7,0 0 17,3 0 17,1 1 7,6 8 6,3 7 3,6 5 2,-1 11 4,0 7-90,-2 4-7,-5 1-3,-2 2-7,-6 2-5,-1-1 3,-5 2 7,-5 0 3,-2-3 2,-8 0-1,-2-3-4,2-8-4,0-6-1,7-8-13,4-5-36,1-7-66,5-2-122,25-6-691,-24 0 0,0-2 0,1-4 0</inkml:trace>
  <inkml:trace contextRef="#ctx0" brushRef="#br0" timeOffset="360059.7634">22476 3534 1620,'-5'0'85,"2"3"40,-3-1 41,2-1 34,4 2 25,-3-3 18,3 0 26,0 0 29,3 0 15,-3 0-42,0 0-10,3 0-23,9 0-26,10 0-29,11 0-23,14 0-17,1 0-25,6 0-26,-3 0-15,-2 0-13,-7 0-28,-8 0-33,-7 0-41,-11 0-29,-8 3-17,-5-3-20,-3 4-32,-1 0-47,-1-1-69,2 3-97,-2-3-106,-6-3-291,-3 2 0,-2 2 0,-1 4 0</inkml:trace>
  <inkml:trace contextRef="#ctx0" brushRef="#br0" timeOffset="360443.6333">22608 3751 1595,'0'5'151,"-1"2"51,1-3 39,-2 0 37,2-1 33,0-3 32,0 0 28,0 0 27,0 0 27,2 0-86,2 0-37,8 0-44,12 0-35,9 0-35,9 0-35,5-3-33,1 3-21,2-4-32,1 0-29,-1 0-20,-8-1-16,-9 2-14,-9 2-9,-12 0-11,-6 1-11,-6-2-20,5 2-43,-5 0-57,0 0-96,0 0-193,0-17-542,0 12 0,0 1 0,-5-1 0</inkml:trace>
  <inkml:trace contextRef="#ctx0" brushRef="#br0" timeOffset="403855.5769">23794 3135 168,'0'-1'18,"-2"-2"6,1-1 4,-1 2 4,2 0 3,0-1 3,-1 3 3,1-2 3,0 1 0,0 0-12,0-1-5,0 1-6,0 0-2,0-1-5,0 2-2,0-1-1,0 1-2,0 0-1,0 0 2,0 0 3,0 0 1,0 0 0,0 0 3,0 0 3,0 0 1,0 0 1,0 0 5,0 0 6,0 0 10,0 0 8,0 0 10,0 1 7,0 1 10,0-1 7,0 2 5,0-1 5,0 0 2,0 3 1,0-3 0,1 5 6,-1-3-1,0 2 3,2 1-2,-1 1-3,1 1 0,-1 0-1,-1 1-1,0-2-4,2 0-12,-1 2-13,-1-2-9,0 0-9,0-2-5,0 3-3,4-4-6,-4 2-4,0-3-5,3 2-2,-3-2 1,1 1-2,-1 0 0,2 2-1,-4 0-6,2-2-4,2 1 1,-2-1-3,0-1-1,0 3 0,1-4 2,-1 1-2,0 1 0,2-3-1,-2 1 1,0-2 3,0-1 2,0 2 2,0-2 3,0 0-4,0 0-4,0 0 1,0 0-4,0 0-3,1-2-17,-1 1-38,3-6-35,-3 0-49,0-4-67,1-3-79,5-1-268,-4 4 0,0 1 0,-1-1 0</inkml:trace>
  <inkml:trace contextRef="#ctx0" brushRef="#br0" timeOffset="405335.8209">23798 2953 190,'0'-3'22,"0"-2"8,0 1 7,0-3 7,0 4 11,0-1 8,0 4 12,0-1 13,0 1 18,0 0-2,0 0 5,0 0 0,0 0-1,0 0-4,0 0-7,0 0-8,0 0-8,0 0-12,0 0-15,0 0-14,0 0-9,0 0-6,0 0-3,0 0-1,0 0 2,0 0 1,0 0 2,0 1 5,0 1 7,0 1 9,0 2 6,0-1 7,0 1 0,0 0 0,0 2 0,0-1-2,4 0-2,-4-2-5,0 0-7,0 0-8,0-1-6,0 1-6,0 3 0,0-2 1,0 1 1,0 3 1,1-4 1,1 0 0,1 2 1,-2-1 1,1 0 3,-1 2 2,3 2 3,-2 1 5,1 6 1,0 2 7,0 5 8,0 2 3,0 5 5,3-1 0,-1 5 3,-1-3-2,-4 3 0,5 0 0,-4 3-3,1 0-8,2 5-8,-1 2-4,0-1-5,3-1-2,-1-4-4,-2-3-5,-2-7-6,2-3-5,-3-6 0,2-4 0,-2-3 6,1-1 3,-1-5-3,0 0 0,0-4 1,0 2 3,0 0-1,0-1 1,0-1-1,0 1-3,0 0-4,0-1-8,0-3 7,0 1-1,0 2 2,0-3 4,0 0 7,0 0 1,0 0-2,0-3 0,0-1-2,0 0-4,0-7-1,0-5-2,0-2-6,2 0-6,1-1-8,0-1-8,1 1 1,7 2 0,1 1 2,7-4 2,4 3-4,6-2 3,-2 0 1,1 2 1,-5 5-1,-8 0 2,0 7 0,-6 2-3,4 1-1,-3 1 3,2 4-2,-4 0-2,2 0-1,-3 3-4,-1 4 2,0 0 5,0 4-3,0 5 5,-6-1 1,3 3-1,-1 4 4,-2-1 4,0 1 1,1-4 0,-1 3 0,0-2-4,0-2 8,0-4-7,0-4-4,0-2 0,0 0-14,2-3-55,-1-2-113,10-4-233,-8 1-362,0-4 0,-2-4 0,5-7 0</inkml:trace>
  <inkml:trace contextRef="#ctx0" brushRef="#br0" timeOffset="405789.4512">24281 3114 1263,'-1'0'104,"-1"0"30,2 2 28,-3-2 28,3-2 29,0 2 26,0 0 17,0 0 21,0 0 16,0 0-57,2 0-10,1 0-22,3 0-23,6 0-25,8 0-29,2 0-23,2 0-18,5 0-23,-3 0-27,-4 0-28,-2 0-32,-7 0-24,-3 0-22,-3 0-24,-4 0-30,-2 0-64,-1 0-100,3-1-159,-3 2-242,0 1 0,2-2 0,-2-2 0</inkml:trace>
  <inkml:trace contextRef="#ctx0" brushRef="#br0" timeOffset="406212.4107">24626 2892 971,'0'-2'148,"0"-1"30,0-1 11,0 1 1,0 1 6,0 2 10,0 6 19,2 5 10,-1 6 11,2 5-90,1 11-34,-2 1-24,0 2-4,-2-2 4,0-2-2,0-4-8,0-2-18,1-5-10,-1-4-10,0-2-14,2-5-9,-1-3-8,-1-2-7,0-2-10,0-1-19,3-2-56,-3 0-105,6-2-139,-6-6-328,3 7 0,-3-2 0,3 0 0</inkml:trace>
  <inkml:trace contextRef="#ctx0" brushRef="#br0" timeOffset="409602.3582">25500 2905 252,'0'-3'19,"0"0"2,0 1 5,2-2 12,-2 3 11,0 1 13,0 1 10,0-2 9,0 1 11,0 1-4,-3 3 11,-2-1 10,-4 2 4,-6 2-2,-4 0 4,-4-4-6,-5 5 2,-3-4 7,-2 3-4,3-3-9,3-1-11,0 2-11,6 0-10,4-1-8,1-1-15,2 4-6,3-4-9,0 0-17,3 3-8,0-1-3,3-5 1,3 3-2,1-3 2,1 0 2,0-3 2,-2 6 1,2-3 1,0 0 4,-1 2-1,-1 0 3,1-2-1,-1 0 0,-1 5-1,2-5-4,-2 0 0,1 3-4,-1-2 1,3-1-3,-3 0 4,3 2 0,0-2 2,0 3 1,0-1 4,0 0 2,0 2 1,0-1 4,0 0 1,0 1 2,0 2-2,0-2 3,0 1 2,0 2 10,0-1 5,0 5 6,0 2 3,0 3 9,0 4 3,0 3 4,0 7 1,0 4 3,0 5-2,0 6-6,0 6-4,3 1-4,-3 6 1,0 3-10,0 2-2,0 0-6,0 2 0,0-2-1,0-4-3,0-1-1,0 0-1,0-3-2,0 2-5,0-5-1,0-4 1,0-2-1,0-1 1,3-4 2,-3 0 1,0-3 3,2 1-5,-2-2-2,0-1 3,0-2-2,0 0-3,0-5-1,0 0-4,0-3-5,0-3-5,0 0-4,0-3 2,0-6-3,0-4-1,0-2 2,0-4 4,1-1 12,-1-1 10,0-2 8,0 0 6,0 0 4,2 0 3,-2 0 4,0 0 4,0 0 2,0 0-3,1 0-13,-1 0-12,2 0-8,-2 0-4,1 0-5,1 0 0,-1 0-4,4 0-3,1 0-5,4 0-1,4 0 2,5-2 1,0 1 0,6-2-1,-1-1-1,5 2-6,-2-1 2,0 1 0,1 1-1,2 1-2,2 0 2,0 0 0,-2 0-3,0 1 1,-2 1 1,-5-2 3,-2 0-1,-3 0-3,-4 3-1,-5-3 1,-2 2-5,-5-1-2,1 1 3,-3-1-2,1-1 0,-1 0-1,0 1-1,0-1 3,0 0 0,0 0 0,0 0 2,0 0 1,0 0-4,0 0-2,3 0-1,-3 2-2,0-2 1,0 0-1,0 0 0,0 0 4,0 0-2,0 0 1,3 0 3,-3 0 3,0 0 2,0 0 1,0 0 1,0 0-1,0 0 3,0 0-4,0 0 5,0 0-4,0 0 1,0 0-2,0 0-2,0 0-6,0 0-5,0 0-7,0 0-12,0 0-9,0 0-9,0 0-5,0 0-4,0 0 1,0 0 1,0 0 0,0 0 2,0 0 10,0 0 8,0 0 12,0 0 8,0 0-1,2 0 1,-2 0-2,0 0 1,2 0 0,-2 0 1,0 0-9,0 0-8,1 0-6,-1 0-3,0 0 6,0 0 0,0 0 6,0 0-2,0 0 3,0 0 1,0 0 5,0 0 4,0 0 2,0 0 0,0 0-7,0 0-1,0 0-5,0 0-3,0 0-4,0 0-2,0 0-8,0 0-3,0 0-5,0 0-2,0 0 4,0 0-4,0 0 1,0 0 0,0 0 5,0 0 2,0 0-7,0 0-16,0 0-32,2 0-34,-2 0-35,1-3-42,2-1-64,4-6-223,-4 5 0,-1-2 0,1-2 0</inkml:trace>
  <inkml:trace contextRef="#ctx0" brushRef="#br0" timeOffset="410783.7576">25929 3321 446,'-4'-4'52,"-4"1"20,-2 2 26,2-2 21,-2 2 16,0-1 19,2 1 14,0-1 18,5-1 17,-2 1-19,4 1 7,-1-1 3,2 1-10,0 1-8,0-3-9,5 3-11,1-4-7,8 0-8,5-3-13,5 3-15,0-3-18,3 4-20,-1-2-16,-2 2-8,3 1-10,-3 2-5,0 5-9,-4 1-8,-1 7-5,-5 6-2,-2 11 1,-6 2-3,-4 6 3,-4 0-2,-6 4 2,-5-5 2,-4 0 3,-7-10 2,-6-1 2,-3-8-2,-5-6 1,1-4-1,4-3-2,4-4-1,8-4-2,3-3-8,7 0-22,5-5-75,2-6-123,27-14-543,-10 8 0,5-5 0</inkml:trace>
  <inkml:trace contextRef="#ctx0" brushRef="#br0" timeOffset="411133.959">26416 3209 1090,'-10'0'132,"-3"4"27,-5 2 23,-8 5 13,-4 1 13,0 9 7,3 0 13,6 2 7,6 4 11,10-3-86,5 5-36,3 0-24,2 0-22,4-3-11,4 0-12,6-3-3,3-4-13,5-6-8,0-5-27,3-2-79,2-6-143,12-12-443,-13 6 0,4-5 0,-2-1 0</inkml:trace>
  <inkml:trace contextRef="#ctx0" brushRef="#br0" timeOffset="411468.3177">26703 3370 1460,'-6'0'168,"1"0"30,2 0 24,-3 0 25,3 0 22,3 0 17,0 0 14,0 0 8,6 0 10,5-3-126,11 3-38,13-3-25,13 1-25,6-1-24,3-1-21,-7 1-17,-5 1-15,-9 0-20,-10 2-29,-12-3-29,-3 3-18,-6 0-33,-5 0-64,3-1-114,3-5-496,-3 3 0,-1-1 0</inkml:trace>
  <inkml:trace contextRef="#ctx0" brushRef="#br0" timeOffset="412265.9553">27544 3063 1023,'2'-3'124,"-2"2"17,0-2 7,0 0 6,0 3 16,-5 0 16,-1 0 14,-5 0 16,-7 0 13,-4 3-87,-4 1-23,-4 0-14,1 3-3,-1-4-3,6 3-13,5-4-14,8 1-12,5 0-15,3-2-14,3 1-7,-3 0-3,3-2-6,0 1-3,0-1 0,0 2-2,0 2 0,0 4 2,0 1 4,0 5 4,0 4 3,-4 4 2,-7 2 7,-4 0 3,-3 3-1,-1-4 1,3-3-3,3-2-2,5-4 2,5-5 1,3-5 4,3-3-1,5-1-1,10-1-2,4-2 0,7-2-1,3-2 1,-1 1-2,-1 0-6,-4 3-7,-2 1-9,-3 4-2,0 1-4,-6 6 0,2 5-4,-7 1-1,-2 7-2,-5-1 2,-1 4 5,-10-5 4,-3 2 3,-10-1 11,-6-4 7,-6 1 5,-3-4 6,-3 0 2,1-5 2,2-3-2,8-2-2,-1-2-4,11-2-22,6 0-71,6-2-149,3 2-169,3-19-414,1 20 0,4-1 0,5 3 0</inkml:trace>
  <inkml:trace contextRef="#ctx0" brushRef="#br0" timeOffset="412756.0026">27706 3845 1476,'-7'1'96,"-5"3"24,-2 0 21,-8 1 12,-4-1 9,-2-4 8,-4 4 7,-1-1 6,-8 1 9,-10-1-50,-9 2-24,-17 1-13,-13 1-9,-11 0-2,-10 0-1,1 4-5,-1-1-1,5-2-2,7 0-3,1-2-4,6 1-8,7-3-8,6 1-7,11-1-5,10-1-7,8-1-1,12 1-3,10-2-4,10 2-4,9-3-5,4 0-3,4 0-3,1 0-9,0 0-15,0 0-18,0 0-17,0 0-32,1 0-33,1 3-65,5-2-98,8 2-162,-1-3-239,5 0 0,6 0 0</inkml:trace>
  <inkml:trace contextRef="#ctx0" brushRef="#br0" timeOffset="413488.3857">26490 4156 1878,'0'2'65,"0"0"26,0 1 33,0-2 20,2 3 6,-2-4 14,6 0 6,3 0 6,8 0 6,3 0-29,8 0-27,1 0-23,-2 0-32,0 0-19,-5 5-5,-5 2-17,-2 2-6,-8 7-4,-2 3-4,-2 2-6,-4 1 0,-9 3-2,0-1 2,-7-2 1,-2-5 1,5-1 3,5-6 0,3-3-1,3-4 1,3 1-1,0-1-2,0-1 1,4-2 0,1 3-1,3-3 0,7 3 2,7 4 0,2 0 0,6 3-2,1 3 0,-4 3 2,-3 3-4,-8-2 2,-8 3 2,-4 1 12,-4-2 13,-7-1 19,-5 0 10,-6-1 11,-7-5 3,-9 1 6,-5-4 7,-2-4 4,-1-2-3,2-3-10,2-2-16,9-1-19,5-4-11,10 2-23,6-3-41,3 2-79,4 0-134,11-5-273,-4 2-333,9 0 0,5-5 0,5-8 0</inkml:trace>
  <inkml:trace contextRef="#ctx0" brushRef="#br0" timeOffset="414871.9737">27726 2692 778,'0'2'62,"0"0"30,0-1 23,0 4 16,3-1 13,5-1 8,2-3 5,8 4 8,5-3 10,11-1-28,2 2-21,5-2-25,6 0-20,-5-2-15,-6 2-13,-3 0-8,-7 0-4,-4 0-10,-6 0-13,-3 0-8,-7 0-6,-1 0-5,-4 0 0,-1 0 3,0 2 1,0 2 3,0 1 0,0 2 4,-1 6 2,-3 2 2,3 5-1,-2 7 9,-2 10 5,1 6 3,-3 7 3,-1 7 5,0 8 5,2 3 7,-4 7 1,2 3 3,1 4 1,2 1-3,2-1-5,-1 0-4,4-4-2,-2-6-1,2 0-4,-1-1-3,1-5 4,-3 1 0,0-6 3,0-1 0,-2-3 3,-1-3 1,0-1 0,0-5-2,3 1-3,0-5-3,2-3-4,1 1-4,0-2 0,0-5-3,0-3-7,-2-1-2,1-8 2,1-2-1,0-6 2,-2-3 10,2-7 24,-2 0 16,-2-5 1,-1 3 4,-5-3 7,-5-3 9,-5 3 4,-1 0 7,-3-2 8,-5 2 1,-4-4-16,-1 1-4,1 3-2,1-1-4,5 1-6,4 0-10,2 0-10,5 0-5,1 0-13,4 1-9,4 2-10,1-2-12,1 2 0,4-1-1,-2 1 1,1-3 2,2 0 9,0 2 2,0-2 3,-1 0 4,1-2 0,0 2 3,0 0-2,0 0-2,0 0-2,0 0-4,0 0-6,0 0-6,0 0-6,0 0-4,0 0-2,0 0-8,0 0-19,0 0-64,0 0-115,0 2-109,50-4-747,-55 4 0,-3-1 0,-8 1 0</inkml:trace>
  <inkml:trace contextRef="#ctx0" brushRef="#br0" timeOffset="420767.8781">22735 6012 1387,'-4'0'83,"4"0"33,-3 0 29,3 0 18,-1 0 10,-1 0 5,2 0 1,0 0 12,0 0 23,0 0-49,0 0-15,0 2-22,0-1-16,0 1-8,3 0-5,0 0-1,7-2 3,8 0-5,7 0-21,7 0-7,12-3-7,3-3-10,3 1-12,0 1-10,-8 0-4,-6 0-6,-3 4-5,-8 0-9,-11 0-3,-3 0-6,-5 0-6,-4 0-11,0 0-12,0 0-20,-2 0-34,0 0-39,0 0-68,1 0-57,-1-3-108,0-2-267,-3 7 0,-4-1 0,-4 1 0</inkml:trace>
  <inkml:trace contextRef="#ctx0" brushRef="#br0" timeOffset="421133.4324">22787 6202 1632,'-1'1'130,"1"1"50,0 1 35,0-1 14,1-1 7,5-2 4,3 1 2,11 0 4,4-2 0,4 2-86,5-1-44,5-1-51,-2 0-35,-1 1-16,-2-2-13,-1 2-15,-10-1-14,-4 1-19,-6 1-21,-5 0-18,-4 0-21,-2-2-9,-1 2-41,0 0-59,0-2-81,0-1-272,0 3 0,-1 0 0,-4-2 0</inkml:trace>
  <inkml:trace contextRef="#ctx0" brushRef="#br0" timeOffset="442391.4126">29681 3537 1256,'-2'0'96,"2"0"12,0 0 14,-1 0 4,1 0 4,0 0 4,0 0 19,0 0 27,0 0 13,0 6-60,0 3-16,0 7 5,0 5-2,-3 11 1,-3 4 2,-5 7-1,-2 3-16,-4 3-27,2-2-13,0 2-10,3-2-5,6-1-13,3-2-5,2 1 5,9 0 1,6 3 9,7 0 4,6 5 3,9 0 5,1 4-1,0 1 7,2 5-3,-7 6 2,-6 4-3,-4 9-2,-9 8-2,-5 2-2,-6 7-1,-1 2 0,-1-1 1,-1 3-3,-3 3-1,1 6 3,0 0-10,-1 1-1,1 2-9,3-2-4,3 1-3,-3-3 1,4-2-6,-2 3-2,4-11-3,3-9-18,-1-13-45,4-12-82,0-17-101,1-17-127,9-18-527,-11-11 0,0-16 0,5-15 0</inkml:trace>
  <inkml:trace contextRef="#ctx0" brushRef="#br0" timeOffset="443118.4052">30665 4380 1586,'0'-6'93,"3"-2"29,0-1 28,4-6 20,3 4 14,3 0 10,10-1 6,-1 3 5,5 6 5,2 0-56,1 8-31,3 8-26,-1 4-26,-4 5-16,-1 11-15,-8 2-6,-9 5-3,-4 0-1,-14 3-3,-13-2-1,-7-4-2,-8-2-1,-8-6-1,-1-7-1,0-7 0,6-6-2,6-6 0,4-1-7,10-9-4,8 0-30,8-8-69,3-2-104,15-12-181,9 1-281,8-2 0,11-4 0,6 5 0</inkml:trace>
  <inkml:trace contextRef="#ctx0" brushRef="#br0" timeOffset="443418.0318">31225 4279 1242,'-6'0'116,"-3"0"26,-8 3 26,-10 1 12,-8 8 17,-2 7 7,-1 3 7,8 6 2,8 5 7,7-3-78,10 3-21,5 0-21,11 2-22,8-4-7,14-1-17,5-3-5,13-8-7,-3-5-9,-1-7-68,-8-4-129,0-8-512,0-10 0,-6 7 0,-3-6 0</inkml:trace>
  <inkml:trace contextRef="#ctx0" brushRef="#br0" timeOffset="443727.7615">31735 4210 1149,'0'-3'141,"0"-4"6,0 3 2,0 1 16,0 3 18,0 9 15,0 9 2,0 12 8,0 8 4,0 12-92,0 3-43,0 2-3,0-6-1,0-3-14,-3-3-20,0-8-15,0-6-34,-5-3-94,5-12-137,-1-16-331,1 7 0,-1-5 0,4-5 0</inkml:trace>
  <inkml:trace contextRef="#ctx0" brushRef="#br0" timeOffset="443932.6623">31610 4466 1148,'0'0'90,"0"-2"22,0 2 29,2 0 24,5-1 6,10 1 2,11 0 4,16-2 0,12 0-22,10-4-148,3-10-510,-9 9 0,-6-5 0,-13 0 0</inkml:trace>
  <inkml:trace contextRef="#ctx0" brushRef="#br0" timeOffset="444403.728">32168 4180 1410,'2'-5'98,"7"-4"26,7-1 31,9-1 20,6-2 18,11 3 8,-1 5 4,-2 0 3,-3 2 1,-6 7-61,-12 4-31,-1 10-26,-13 9-29,-5 11-18,-14 6-15,-8 4-6,-10-1-1,-7 1-1,-6-7 0,6-3-1,7-10-2,10-5 0,5-6 3,12-7 21,3-3 28,3-6 3,3 1-3,8-2 2,8-2-3,6 1 0,15-1 0,5-1 0,3 1-8,0 2-30,-4-3-45,-2 6-93,-9-1-148,9-2-161,-15 6-291,0 0 0,-5 4 0,-6-2 0</inkml:trace>
  <inkml:trace contextRef="#ctx0" brushRef="#br0" timeOffset="444833.8367">32862 4800 1012,'-4'5'108,"-4"2"26,-7 2 29,-12 3 20,-13-1 14,-10 3 19,-12 3 12,-10 0 12,-11 1 15,-9 4-62,-16-1-17,-16-3-9,-11 2-18,-5 0-11,-1 0-9,5-1-16,6 2-10,13 0-9,12-2-15,9-4-12,20 2-13,21-5-19,14-1-10,17-5-8,15-1-6,6-5-10,2 2-14,2 0-21,1-2-53,4 3-123,15-8-219,1 5-273,8-2 0,5 2 0,0 0 0</inkml:trace>
  <inkml:trace contextRef="#ctx0" brushRef="#br0" timeOffset="445749.6081">31485 5436 2145,'0'0'109,"0"0"18,0 0 14,0 0 11,0 0 6,3-2 1,2 1 3,7-3 2,3 0 3,9 0-83,5-3-22,4 2-16,3 0-12,3 1-9,-2 4-4,-2-3-4,-5 6-1,-6 1 0,-7 1-2,-7 5 1,-7 4 2,-3 3 2,-7 1 3,-10 5-1,-5-1 4,-5 0 5,-5-3 3,2 1 0,9-6 2,3-2-1,10-6 3,4-3 9,4 1 1,0-4-2,1 0-1,2 0 1,3 0-2,3 0-4,9 0-1,3 2-4,2 3-8,3 1-12,2 5-5,-2 5 0,-1 4-2,-6 2-3,-3-1-3,-7 4 6,-4-5 4,-4 1 11,-4-2 10,-3-2 9,-6-2 13,-3-3 17,-5 0 9,-4-4 12,-4-2 13,-1-3 7,-1-3 12,-2 0-1,-1 0-2,6 0 2,0 0-6,5 0-8,6 0 1,6 0-1,7 0-9,0 0-12,0 0-16,3 0-9,0 0-3,0 0-19,0 0 0,0 0-16,0 0-13,0 0-12,0 0-10,0 0-1,0 0-3,0 0-16,0 0-17,0 0-14,0 0-32,0 0-21,0 0-37,0 0-41,0 0-81,0 0-169,18-10-601,-20 7 0,2-6 0,-3-7 0</inkml:trace>
  <inkml:trace contextRef="#ctx0" brushRef="#br0" timeOffset="447702.2572">30548 3916 152,'-2'-7'34,"1"4"7,1-1 8,-2-2 12,1-1 10,1 3 11,0-1 6,0-1 11,0 2 10,0 1-12,0-1-6,0 1 2,1 2-4,1-2-6,1 0-9,4-1-8,2 0-4,-3 1-8,3-5-7,0 5-7,0-1-6,-1-1-6,4 0-4,-3 1-2,2 0-3,2 0-3,-1 1 0,0 0-2,3-1-2,0 0-2,6-2 1,-1 3-1,-2-1-1,5 0 2,-1 1 1,-3 2 1,-2-2-1,1 3 1,-4-3 1,1 3 0,0 0 0,-2 0 1,2 0 0,0 0-1,2 0 1,1 0 2,-1 0 3,5 0 0,-2 0-1,-1 0 2,4 0 2,-2 0 0,-3 3-1,3-3 2,-3 4 0,0-1 0,0 1 0,-3 1 2,3 3 9,-1-3 2,1 4-2,0-1 0,0 1 5,-1 0-2,-2 2 1,0-2 3,0 3-3,-2 0-1,-1 1-8,3 1-2,-4 0-2,1 1 0,0 2-1,0 1 2,1 0-2,-3 4-1,0 0 0,-5 5 3,2-1 1,-2 5 1,-2-1 1,0 5-3,-2 1-1,-1 1-2,0-2 1,0 0 0,0 2-4,0-3 0,0 2-1,-1 0-2,-2-4 3,-2 1 1,-2-2 3,-1 1-3,-1-3 2,-2 2 0,-2-3 2,-2 0 2,2-1 0,-1-4 0,-1 0 0,1-3 3,-2 1-2,1-4 3,-3 3 0,-3-2 1,-1 0 1,0-1-1,-3 0 4,1 0 2,-1-3 2,-2 1 1,3-3 0,-3-2 3,0-1 2,3-1-1,4-4 6,-4 3 0,3-6 1,3 1 2,2-2 1,-4-2-5,8-3 2,-2-2-4,-2-2-5,-4-2-2,5-1-9,-3 1-4,0-3-2,-1-2-6,3 1-7,0 1 2,2 2-4,6-1-2,0 2-1,5 3 0,0 2-2,3 2-5,0 0-14,0 1-23,0 3-39,0-1-48,0-1-92,1-2-98,5-7-479,-3 7 0,-1-3 0,3-5 0</inkml:trace>
  <inkml:trace contextRef="#ctx0" brushRef="#br0" timeOffset="449037.5362">26555 1407 491,'0'-2'31,"0"2"0,0-3 2,0 3 5,0 0 5,0-2 5,0 2 8,0 0 14,0 2 10,-1 1-22,-2 3 8,0 5 3,-3 1 4,1 5 13,-1 3 15,-3 3 13,-6 6 13,-3 15 8,-6 4 0,-11 10 0,-2 8-7,-1 3-5,-1-5-3,4 3-13,2-4-9,3-5-11,0-4-9,3-6-19,3-8-6,5-5-2,3-6-3,6-4 1,-1-4 0,2-2-5,2-4-9,-1-1-8,5-4-10,0 0-2,2-7-5,1 1-1,-2-2-1,1-2-1,-1 0-1,2 0-2,0 3 1,-3-1-2,3 1 3,-3 1-5,3-1 0,-3 2-1,3-5-4,0 2-10,0-1-48,0-1-90,0-3-134,0-6-264,0 6 0,3-5 0</inkml:trace>
  <inkml:trace contextRef="#ctx0" brushRef="#br0" timeOffset="449880.6767">25974 2225 420,'0'-2'53,"-3"-1"6,-1 3 23,1-1 28,3 2 26,-6 6 18,3 3 26,-5 5 15,2 10 12,-1 3-28,2 7-7,1 1-4,-1 2-18,-1-5-22,2 1-23,-1-5-11,5-6-16,0-3-5,0-6-2,0-3 9,2-4 6,5-4 4,4-1-2,4-2-4,6-2-2,3-4-4,2 0-11,2-3-10,1-2-7,1-3-18,1-2-12,-1 0-6,-3 2-3,-2-3 0,-9 2 1,-7-1-1,-1 3 2,-7 4 1,-1 1 0,0 1 3,-4 2-1,-5-1 3,-5 1 2,-4 2 1,-3 0 2,-2 1 6,1 1 2,1 1 7,0 0 4,1 0 5,-2 0 8,5 0 4,1 0 1,3 0 9,5 0 8,2 0 2,3 0 0,3 0-5,-2 0-7,2 0-5,0 0-9,0 0-6,0 0-5,0 0-9,-1 0-10,1 0-9,-4 0-5,1 0 0,-3 0 0,2 0 0,-2 0-1,3 0 1,3 0 0,0 0-2,0 0-1,0 0-4,0 0 2,0 0-7,0 0-14,0 0-53,0 0-70,0 0-87,3 0-146,0-9-471,-3 12 0,3-3 0,-3 2 0</inkml:trace>
  <inkml:trace contextRef="#ctx0" brushRef="#br0" timeOffset="458144.2629">24045 5862 239,'-3'-1'65,"0"1"22,-1-2 21,1 2 16,3 0 14,0 0 17,0 0 21,0 0 28,0 0 35,0 0-28,0 0-17,0 2-10,0-2-12,0-2-11,0 2-13,0 0-15,0 0-16,1 0-25,1-2-29,2 2-7,2-3-7,4 3-6,4-4-4,3-1 0,1 0 3,4 1 1,-2-2 0,1 4-2,0-3-3,-2 4-1,-2 1-1,1 0-4,-2 0-3,-3 0-2,-1 0 1,-3 8 4,1-1-1,-3 6-2,0 5 1,-1 0-3,3-1 1,-6 3 5,0 3-2,-1-3 2,-2 3-1,0 0 2,-3-2 8,-2 1 9,-8 1 8,-3-5 5,-6 2 6,-2-4 1,-2-1 1,-1-3 0,0-4-5,3-1-9,-2-3-6,7-4-10,4 0-9,2-4-9,3 1-19,3-2-38,0-5-50,7-1-88,-4-2-145,16-6-514,-3 10 0,8 0 0,7-5 0</inkml:trace>
  <inkml:trace contextRef="#ctx0" brushRef="#br0" timeOffset="458623.6795">24650 5801 508,'0'-2'92,"-6"-1"29,-2 0 28,-5 1 24,-1 2 21,-3 2 24,1 1 16,-2 0 22,2 3 23,-1 5-45,-1 1-19,0 5-22,0 4-17,3 4-21,2 1-16,5 1-19,2 1-13,6 0-18,-2 1-22,2-3-17,3 1-7,0-2-9,2-4-7,3-2-3,8-5-3,-1-1-3,8-8-4,-1 1-5,5-5-18,-1 1-34,-2-2-49,-3-2-67,0 0-68,-6-4-100,5-2-293,-13 2 0,-4-1 0,1 2 0</inkml:trace>
  <inkml:trace contextRef="#ctx0" brushRef="#br0" timeOffset="460658.2892">24924 5934 288,'-1'-2'78,"-2"-1"31,-1 3 28,0-1 25,-2-1 20,3 2 26,-3 2 24,3-4 25,3 2 23,0 0-38,0 0-13,0 0-19,0 0-20,3 0-19,6 0-13,5 0-21,6 0-18,6 0-22,3 0-21,1 0-17,2 0-8,-1 0-10,-4 0-8,-3 0-7,-1-1-6,-4-1-6,-3 2-6,-3-1-2,-1-1-1,-1 2-2,-1 0-1,-4-3-1,3 3-2,-6-2 2,3 2-1,-4 0 0,2 0-3,-4 0-3,0-1-5,0 1-4,0 0-6,0 0-10,0-2-7,0 2-6,0 0-3,0 0-1,0 0 2,2 0 5,-2 0 2,0 0 6,1 0 5,-1 0 8,0 0 12,0 0 6,0 0 2,0 0 2,0 0 0,0 0 0,0 0-2,0 0-1,0 0-3,0 0 1,2 0-3,-2 0 1,1 0 0,-1 0 0,2 0 0,-1 0-1,-1 0 3,0 0 1,0 0 3,2 0-1,-1 0 1,-1 0 0,2 0-2,-2 0 0,1 0-2,-1 0-3,0 0-4,3 0-5,-3 0-5,0 0-6,0 0-4,0 0-7,0 0-5,3 0-10,-3 0-9,4 0 2,-1 0 2,2 0 6,-2 0 4,0 0 5,0 0 1,0 0 4,-1 0 4,-1 0 2,4 0-25,-2 0-29,1-1-43,1-1-71,2-2-229,-3 2 0,-1 2 0,0-3 0</inkml:trace>
  <inkml:trace contextRef="#ctx0" brushRef="#br0" timeOffset="461573.02">25776 5646 720,'1'-7'89,"-1"0"29,0 1 23,2-3 16,-2 7 5,-3 2 12,-2 0 21,-4 2 22,-4-2 10,-5 6-49,-3 0-14,-2 4-26,-4 0-18,0 2-12,4-3-3,-1-1-10,8-1-19,4 0-20,5-4-6,4-3-10,3 2-12,0-4-2,0 2-5,0 0-5,0 2-2,0-1-3,0 0-1,-3 4-2,3 0-4,0 3 1,-4 2-3,4 1 1,-3-1-1,3 0 2,-3-1 0,3 1 0,0-1 3,-3 1 2,2-1 3,-2 2-2,-2-2 1,0 3-1,4-4 2,-1 1 11,2-4 14,0-2 9,2-3 2,2 0-2,3 0 0,0 0 1,6 0-1,-2 0-2,1 0 1,2 0-12,-1 0-14,2 2-9,2 2-5,-1 2-1,-2 6 1,2 0-4,-3 4 1,0-1 1,-4 0-2,0-2 4,-6 2 0,0-5 3,-3 0 10,0 2 9,-6-1 8,-3-2 12,-7 3 6,-4-4 5,-9 1 4,-1-1-4,-3 1 0,3-3-2,3 0-10,3-1-10,9-2-14,1-1-50,8 1-78,3-2-132,3-1-174,0-4-364,0 4 0,0-2 0,3 2 0</inkml:trace>
  <inkml:trace contextRef="#ctx0" brushRef="#br0" timeOffset="463057.7582">25910 6260 934,'0'0'54,"0"1"10,0-1 8,0 0 4,0 2 4,0-2 4,0 0 5,0 0 11,0 3 15,0-3-27,0 2-2,0 0-6,0-2-4,0 1 1,0-1-2,0 2 2,0-2 0,0 1-3,0-1-6,0 1-5,0-1 1,0 0 0,-3 3-1,3-3-1,-2 1 1,-1 0 1,0 2-1,-3-1 3,3 0-2,-1-2-6,-3 1-7,3 0-4,0-1-4,1 0-1,1 3-3,-1-3-5,0 0-6,0 1-9,1 1-6,-1-2-3,2 0-2,-3 2 0,2 0 3,2-2 1,0 0 1,-1 0 1,1-2-1,0 2 0,0 0 1,0 0-2,0 0-2,-2 0-2,2 0-1,-1 0-4,1 2-3,-2-2 2,1 1-2,-2-1 0,1 2 2,1-2 2,-3 0-2,1 1 1,0-1 1,0 1-1,-2 1 3,0-1-3,-1 1 1,1 0 1,2-1-3,0-1 0,0 0 3,-1 0-1,1 0-1,0 0 1,0 0 0,-2 4-1,-1-4 1,-1 0-1,-1 4 1,1-3 0,-2 0-1,-5 2-1,4-2 3,-3 1 0,-3-1 2,-3 4 1,2-3 0,-4 0 0,0 3 0,0 0-1,-3-3 0,-2 2 1,-1-1-1,-5 3 1,2-2-4,-4 1 0,1 1 1,-4-2 2,1 0 1,0 1 3,0-2 1,2-1 5,-1-1 2,2 2 2,-2-2 6,-1 1 1,5-1 2,-1-1 2,3 2 0,3 0 2,1-2 0,1 1-2,0 0 1,2-1-2,0 1-3,-2-1-2,2 2-4,-1-1 0,2 1-1,-2 0-2,-1 1-4,1-3 0,1 0-3,-2 0 1,5 3-4,0-2 6,-2 2 1,-1 1-3,4 2-1,-6-3 2,1 2 5,1-4 0,3 2 5,2 1-4,4-4 2,2 0 0,3 3 0,3-3-1,2 0-2,3 0-2,0 0-4,-3 0-5,3 0-6,0 0 0,0 0 1,0 0-5,0 0-4,0 0 0,0 0-1,0 0-5,0 0-7,0 0-18,-3 0-34,3 0-64,0 2-75,0-2-87,3-2-165,0 2-227,-3 2 0,3-4 0</inkml:trace>
  <inkml:trace contextRef="#ctx0" brushRef="#br0" timeOffset="465239.964">24926 6731 326,'0'0'61,"0"0"27,0 0 22,0 0 19,0 0 17,0 0 18,0 0 22,0 0 23,0 0 17,0 0-21,0 0-14,0 0-19,0 0-12,0 0-13,0 0-11,0-1-14,0-1-18,1 2-20,1-3-15,1 1-7,1-1-7,4 0-4,-1 0-4,1 0-3,2 1 2,-2-1 1,4-1-2,1 1 0,2 0 1,0 1-3,2-3-6,4 1-2,-3 1-3,2 0-2,-1-1-7,0 3-3,-5-2-2,2 3-2,1 0-3,-1 0-2,0 0 0,5 0-1,-3 0-2,0 0-2,-6 0-1,0 3 0,-4 2 1,-4-2 0,-2 3 3,-1 2 5,-1 4 4,-4 0 3,-1-1 4,-2 1 6,-4 2 7,1-2 3,-4-3 2,2 2-2,0-1 0,-3 0-3,4-4-5,-3 2-1,6-4-7,3 1-5,2-2-8,0-1 0,3-1-5,3-1 0,-6 0-2,3 0 0,0 0 4,3 0 4,0 0-1,4 0-1,3 0 0,5 0-1,3 0-2,0 0 0,0 0 2,-3 0-3,2 3-4,-5 1-5,-2 3 4,-2 2-4,-2 0 6,-3 2-2,-1 3 4,-1-2 2,-1 5 0,-3-3 8,-3 1 10,-3-3 10,-5 2 10,-4 0 14,-1-5 9,-4 0 9,2-1 8,1-4 7,-2-2 7,1 4 0,1-6-8,1 1-7,4-2-9,1 1-11,7 0-12,1 0-11,1 0-8,2 0-9,0 0-8,3 0-9,-3 0-4,3 0-3,3 0-5,-3 0-9,0 0-17,0 0-19,0 0-32,0 0-57,0 0-74,0 0-124,14-9-634,-11 9 0,0-4 0,1-3 0</inkml:trace>
  <inkml:trace contextRef="#ctx0" brushRef="#br0" timeOffset="467265.6583">26816 5670 697,'0'-3'115,"0"-1"21,0 0 26,-2-3 27,4 4 20,-4-2 17,2 0 16,0 1 14,0 1 6,0 3-81,0-3-30,0 3-23,0 0-24,0 0-22,0 0-16,0 3-8,0 4-10,0 5-4,0 4 8,2 7 8,-1 8 6,2 4 8,3 8 1,2 5-2,-1 2-3,5-1-6,-3-5-7,-3-5-7,1-4-16,0-7-9,-4-4-4,-2-5-3,1-2-2,-1-3 0,-1-2-1,0-2-3,0 0 1,0-3-2,0 2-1,0-1 0,0-1-2,0 0-2,0-1-1,-1 1-6,1-3 1,0 2-2,0-2-2,0 1-7,0-3-10,0-1-9,0 1-15,0-2-22,0-2-49,0 2-103,0-3-128,0-6-323,-2 6 0,-1-4 0,2-1 0</inkml:trace>
  <inkml:trace contextRef="#ctx0" brushRef="#br0" timeOffset="467567.7323">26665 6038 1239,'0'0'137,"0"0"16,2 0 24,2 0 26,2-2 14,6 2 12,9 0 8,8-7 9,2 2 2,7-4-100,3 1-37,2-2-19,1 2-54,0-1-117,1 1-191,-5-3-355,-5 7 0,1-4 0,-3-2 0</inkml:trace>
  <inkml:trace contextRef="#ctx0" brushRef="#br0" timeOffset="468400.309">27437 5759 1441,'0'-4'125,"2"-1"23,-2-1 21,0 0 23,0-5 13,3 3 11,0-1 14,4-2 8,2-1 7,5 3-86,4-5-27,2 3-17,2-1-17,5 0-21,-3 3-13,-3 2-10,0 3-15,-1 4-9,-2 0-5,0 0-4,1 4-6,-3 6-5,0 5-5,-7 8-2,-3 3 6,-3 6 3,-3 4 7,-3 0 6,-3 3 6,-5 0 11,-6-1 14,-6 1 14,0-7 10,-4-3 8,0-3 5,3-4 6,0-5-5,2-3-2,5-4-4,1-3-6,3-3-14,3-1-12,1-2-6,3-1-7,3 0-8,-2-3-8,5 2-2,0-3-2,0-3-2,5-2-8,-1 1 0,4-1-7,2 2-3,2-3 0,3 4-1,-1 2-2,2-3-1,-2 3-3,2 4 0,0 0 4,2 0-3,3 1 7,1 4-1,4 1-2,1 0-3,-3 2 4,-3-1 0,2-2 3,-2 0-3,-3-1 0,3-1-1,-5 2-2,-2 0-2,-5-1-3,-2-1-10,-2 1-34,0-3-49,-4 3-62,4-1-95,1-1-149,-2-5-482,2 6 0,0 0 0</inkml:trace>
  <inkml:trace contextRef="#ctx0" brushRef="#br0" timeOffset="469885.5176">28534 7286 873,'0'0'97,"0"0"11,0 0 10,0 1 6,0-2 4,0 1 3,0 0 4,0 0 7,0 0 10,0 0-71,0 0-2,0 0-4,0 0-3,-3 0-5,3 0 0,-3 0 1,0 0-2,0 1-1,-1 1-3,-1-1-4,-1 1-4,-1 2-1,0-1 0,-3-3 4,1 0 0,1 4 0,-5-4 0,2 0-4,-2 0-5,-1 4-4,-2-4-6,-2 3-3,-3 0-1,1-1 0,-1 1-1,-1 0-2,-1 0-3,0 1 1,-2 0-2,-4 2-1,-6-2-4,-5 3-3,-5 0-4,-5 1-5,-3 2-3,-4 1 0,0-1-1,-2 3-2,-1-1 1,-2 0-1,1-2-2,-1 0 1,0-2-1,-1 2 0,0-2 0,-9 0-2,-4 1 0,-5 0 3,0-1-1,-5 1 0,3-1 3,-1-1-1,-2 2 1,-4-2 1,-2-1 6,-6 1 3,-1-4 0,-1 4 2,3 0 0,1-3 0,1 5-1,0-2 0,-3-1 0,1 3-2,0-1-4,2 2-1,2 0 2,3-1 0,1 2 3,9-2 2,3-1 2,8 2-1,3-2-1,10 2 0,5-2 0,10-1 2,7 0-4,10-3 1,7 0-4,4 0-2,2-1-1,-1-1 1,5-1 5,-5 1 2,1-1 2,-5-1 4,-3 3 6,0-1 4,-5 1 4,3 0 13,1-3 8,-1 0 7,1 0-5,1 0 1,1 0-3,1 0-4,-2 0-7,2 1-6,-2 2-3,3 0-9,0 0-11,2 1-4,1-4-1,4 1 0,1-1-4,3 0-1,2 0 0,-2 0-3,0 0-2,-1 0-4,-1 2-2,-4-2-16,2 3-30,3 1-54,2 3-71,0-2-134,15-2-547,-5 1 0,7-1 0</inkml:trace>
  <inkml:trace contextRef="#ctx0" brushRef="#br0" timeOffset="471811.7567">25629 8197 1226,'0'0'46,"0"0"3,0 0 23,0 0 29,0 0 16,1 0 33,1 0 27,3-2 11,3 0 15,1-2-31,9-3 10,3-2 4,6-1-15,6 3-24,3-2-12,0-2-30,2 4-24,-2 2-12,-1 0-14,-5 4-9,-1 1-10,-5 4-8,-2 4-6,-7 5-4,-4 5 1,-8 7-3,-6 0 1,-9 4 0,-10 0 0,-5-1-1,-6-5-1,-2-1 0,4-7 1,12 0 2,5-9 14,8 1 16,6-6-2,0-1-1,5-1-1,5-2 0,5-3 1,5 2-2,8-3 0,2-1-6,0 5-18,2-2-15,1 5-3,-1 0 4,-2 2-1,-2 4-3,-1 2-2,-2 5 0,-7 4 0,-2 2 3,-7-1 0,-6 3 0,0-1 3,-6 2 2,0-3 7,-6-2 6,-1 0 10,-7-3 5,-4 0 8,-1-4 7,-7-2 9,-2-2 10,-3-2 6,-2-4 3,-8-1 3,4 1 3,-2-3 0,2-1 2,5-2-7,6 1-6,9-3-6,4 2-4,7 2-2,3 1-4,3 0-5,0 2-4,0-1-6,3 1-8,0 1 0,0-1-1,0 0-4,0 2-6,0-2-6,0 1-6,0 0-4,0 0-1,0 0-3,0 0-2,0 0-1,0 0-1,0 0 0,0 0 1,0-2-1,0 2 2,0 0 2,0 0-1,0 0 1,0 0-1,0 0 1,-2 0 0,2 0 0,0 0 1,0 0 1,0 0-4,0 0 0,0 0-1,0 0 0,0 0 0,0 0 0,0 0-1,0 0 0,0 0-2,0 0 0,0 0-1,0 0-3,0 0 2,0 0-2,0 0 0,0 0-1,0 0 0,0 0 1,0 0 0,0 0 0,0 0 1,0 0 2,0 0 2,0 0-1,0 0 0,0 0 2,0 0 0,0 0 1,0 0 1,0 0-1,0 0 2,0 0-1,0 0-4,0 0 2,0 0-2,0 0-1,0 0-1,0 0-4,0 0 1,0 0 1,0 0-4,0 0-3,0 0 2,0 0 1,0 0 2,0 0-3,0 0 0,0 0-1,0 0 0,0 0-2,0 0 1,0 0 3,0 0-5,0 0 1,0 0-1,0 0 3,0 0 3,0 0 2,0 0 0,0 0 0,0 0 4,0 0 0,0 0 4,0 0-2,0 0 1,0 0 0,0 0 0,0 0-2,0 0 2,0 0-3,0 0 0,0 0 0,0 0-4,0 0-17,0 0-22,0 0-28,0 0-50,0 0-57,0 0-41,0-1-59,0-3-99,0-2-149,0 0-214,0 1 0,0 0 0,0 3 0</inkml:trace>
  <inkml:trace contextRef="#ctx0" brushRef="#br0" timeOffset="476117.5752">28212 5332 312,'0'-5'49,"0"3"17,-3-2 22,0 0 28,3 2 23,0 2 16,0 0 16,0 0 21,0 0 19,0 0-16,0 0 1,0 0 7,0 0 3,0 0-7,0 0-16,0 0-11,3 0-11,2-2-15,5 1-12,5-3-12,5 1-14,2 1-23,-3-1-22,2 1-18,1 2-6,-5-2-4,2 2-4,-4 0-3,2 0-7,-5 2-2,-2 0-2,1 3 0,-5 5-1,0 0 1,4 4-1,-7 0 0,2 3 1,0-2-4,-4 0 2,2 2 3,-3 0-3,2 2 0,-2-4 0,0 5 0,0-2-2,0 1 4,-2-2 1,-2 1 1,-1 2-1,-1-2-3,-2 1 2,-2-2-4,5 2 4,-4 1-2,3 2 3,-1-1-2,1 4 0,1-1 3,1 1 1,-1 3 1,4-1-1,-1-1 3,2 0-3,0 2 0,0-4-4,3-1 2,0-3-2,2 0 5,1-3 2,3-2 1,3-2-1,0-3 5,-2-2-4,2-2 2,4-5 4,-1 3-4,0-4 0,4 0-7,-2 0-5,-1 0-1,4-4 1,-5 3-7,-2-5 2,-2-2-3,2-1-8,-3 0 2,-4-4-8,0 1 1,-2-1 0,-2 1-1,-2 0-2,0 0-1,0 5 1,0 0-2,-3 3 4,-2 0-2,-2 0 7,-3 4-4,0 0 2,-1 0 1,1 0 0,1 0-1,3 0-1,-3 0 7,4 4-3,-2 0-1,2 0 1,1 3 2,2 0-2,-1 4-1,3 0 3,-3-1-1,3 4 2,0-3-2,-1 4 4,-1 1 0,2-1 2,0 2 0,0-2 1,0 2 0,0 1-1,0-1 4,0 2 2,2 2-2,-1-1-1,2 0 2,-3 1-4,5-1 1,-1 1 2,1-1 1,2 1 1,1 0-2,-2-1-3,0 2 5,3-1 3,-5 0-2,1-1 4,1-1 1,-3 0-1,3-2-1,4 0-1,0-3-2,-4 0 5,0-1-5,3-3-2,-5 4-1,1-1-1,1 1-1,0-2 1,1 2-2,-1 0 2,-3 0 3,0 3-3,0-2-1,0 0 0,-1-1 1,-2 3 2,2-2-2,-2 0-1,0 2 4,0-4 0,0 1-3,0-1 1,-2 0 1,0-1 1,-1-3 1,-3 2 2,0 2 4,-4-3 3,1 3 1,-3-3-4,3 2 0,1-3-1,2-1 0,3 1 3,2-4-2,-4-1-4,0 0-2,1 0-2,-5 1-2,0-1 4,-4-1 1,2 1 2,-1 0 3,-3-1 1,6 0 5,0-3 3,-3 0 1,1 0 0,1 3 4,-2 0-2,1-3 8,-5 0 0,3 0 1,-3 0 1,5 0-5,1-6-1,1 4-2,1 1 2,5-6-4,0 3 1,2 1-11,-1 0 2,2 2-5,-1-1-5,1 2-4,0-3-2,0-1-3,-3 2-12,3 0-21,-3 1-32,3-1-38,-2 2-63,2 0-101,0-1-159,0-10-589,-1 8 0,1 0 0</inkml:trace>
  <inkml:trace contextRef="#ctx0" brushRef="#br0" timeOffset="477961.6415">19481 10320 534,'-2'-4'120,"1"-1"27,-1 3 26,1-2 32,-2 2 26,2 2 27,1 0 23,0-1 23,0 1 24,0-1-71,0 1-18,0-2-22,0 0-20,5-1-19,3-2-3,4 1-21,8-5-13,5 1-18,1 0-19,-2 1-14,2 0-11,-2 5 2,-7 0-5,3 2-10,1 4-17,-1 7-5,-3 3-10,-1 9-3,-4 4-1,-7 3-4,-4 2 3,-1-2-5,-3 1 3,-3 1 1,-6-3-5,-5-1 1,-7-2-1,-1-5 1,-4-2-2,-1-4-3,0-3-2,3-5 0,0-3-4,0-4-5,4-2-5,9-3-27,3-3-68,1 0-62,10-5-106,0-3-155,7-11-450,6 12 0,8-4 0,16-3 0</inkml:trace>
  <inkml:trace contextRef="#ctx0" brushRef="#br0" timeOffset="478307.5491">20067 10236 1315,'-10'0'123,"-1"-1"34,-5 1 27,-6 4 24,-2 1 17,-2 7 10,2 2 8,1 5 7,6 6 8,1 4-80,12 0-30,2 0-33,7 2-25,2 1-23,10-1-17,0-4-10,2-5-6,-1-1-6,0-7-7,2-4-32,-2-3-88,7-6-197,2-5-416,2 2 0,1-7 0,2-1 0</inkml:trace>
  <inkml:trace contextRef="#ctx0" brushRef="#br0" timeOffset="478592.476">20320 10430 2228,'0'0'149,"0"0"19,0 0 21,0 0 22,5 0 10,3 0 4,9 0 4,11-3 7,19 2 0,4-3-130,3 2-18,2-3-28,-10 3-56,-10 2-96,-7-1-104,-12-3-106,2-3-450,-13 4 0,-3 2 0</inkml:trace>
  <inkml:trace contextRef="#ctx0" brushRef="#br0" timeOffset="479419.6983">21276 10104 1696,'0'-3'120,"0"3"16,-6-3 17,-2 1 17,-8 1 13,-2 1 9,-9 0 6,1 0 5,-2 0 3,2 0-99,-1 1-17,8-1-14,7 3-13,0-1-16,3-2-13,3 0-10,3 5-4,-4-1-4,-3 1-2,3 4 2,-6 3-3,-1-1 0,-3 3-5,0 6 1,7-5 1,4 1 0,1 2 1,4 0-1,-1-1 2,2 0-1,-3 3 0,3-1 1,-3-2-1,3-3 0,0-1 0,0-6 1,-3 1 12,3-4 40,0-3 24,3 0 4,0-1-1,3-1 5,5 0 1,-1 0-2,5-1-1,-3 1-1,-1 0-12,4 1-43,0 1-28,2 3-2,3 1-2,-3 4-4,4 2-4,-5 4 2,0 4 2,-9-1 0,0 4 0,-4-3 3,-5 3 0,-6-2 2,-5 1 6,-7-1 4,-10-6 7,-4 1 2,-7-3 4,-3-1 0,2-5 1,2-1-1,4 0 2,10-4-8,8 0-29,7-2-79,5 1-153,9 0-228,-3 0-416,0 0 0,3 3 0</inkml:trace>
  <inkml:trace contextRef="#ctx0" brushRef="#br0" timeOffset="479985.6371">21255 10939 1553,'-9'4'93,"-4"0"23,-5 1 19,-8 0 11,1-1 6,-5 0 5,-4-1 7,-8 1 10,-7-2 15,-12 1-49,-10 2-9,-14 0-8,-7 0-3,-7 4-1,-3-5 13,-3 4-2,6 0-2,0 1-5,6-3-13,9 1-15,7-1-15,7 1-14,12-3-13,8 0-11,8-1-19,3-1-2,6 0-2,3 0-7,1 1 0,6-1-3,2-1 2,3 0-5,-1 1-4,2-2 2,0 3 1,3 0-4,1 2-2,2-4 2,5 3-2,-1-1-2,4 1-5,0-2-4,3 1-38,0-2-55,0-1-95,3 0-119,3-4-460,2 4 0,10-2 0,0 2 0</inkml:trace>
  <inkml:trace contextRef="#ctx0" brushRef="#br0" timeOffset="481507.9074">20017 11444 752,'0'1'122,"0"0"39,0-1 33,0 0 27,0-1 23,2-2 14,-2-3 18,5 1 8,-2-4 12,5 3-86,0-3-17,3 5-33,-2-3-29,4 1-22,-2 1-17,0 1-9,0-1-10,-1 2-6,-4 1-12,0 1-6,-3-1-3,3 2 0,6 0-4,0-1-1,3 2-4,2-2-2,-1 1-8,0 0 1,-2 0 1,0 0-1,-2 1 1,-3 2-1,-1 5 2,-2-2 1,1 5 2,-5-2 1,-1 5 2,-2 3-1,-8 3 4,-2 0-6,-1-2-1,-7 2-2,3-5-3,0-6-3,5 2-5,4-5 1,4-3-3,2-1 1,1-2-2,0 0 8,0 0-2,0 0-2,0 0-2,-2 0 1,2 0 2,-2 0-5,2-2 1,0 2 1,0-3-4,0 3-8,0 0-3,0 0-2,0 0 6,0 0-2,0 0-2,0 0-2,0 0-1,0 0 0,0 0-2,0 0 5,0 0 0,0 0 0,0 0-5,0 0 0,0 0 2,0 0 3,0 0 1,0 0-3,0 0 2,0 0-3,0 0-1,0 0-1,0 0 1,-1 0 1,-2 0 0,0 0-1,0 0-1,-2 0 1,1 0-2,-4 5 3,2 0 2,2-1 0,-2-1 0,-2 4 0,5-5-2,-3 1 0,0 2 3,2-1-3,-4 0 4,-1 3-3,2-2 1,-3 1-1,-1 4 0,2-2 3,2-1-3,1-3 0,3-1 1,1 1 2,2-4-3,0 0 6,2 0 5,-2 0 6,0 0-1,0 0 0,3 0 2,3-1-2,1-2-2,5 3 0,4-3 0,-1 3-4,3 0-6,5-1-5,-2 1-1,-2 0-2,2 1-1,-4 6 1,-4 1 3,0 5 0,-3 4-1,-4 1 1,-3 0 0,-1 3 0,-2-5 3,-2 2 3,-1-2 6,-6-1 4,-4-4 3,-5-3 8,-7-1 10,-5-3 9,-6-2 13,-1-2 6,1 0 3,-1-3-1,7 0-5,6-1-4,6-3-3,9 3-11,6 0-28,0 0-50,3 4-92,0 0-111,0 0-146,9-4-658,-6 4 0,0-3 0,1-3 0</inkml:trace>
  <inkml:trace contextRef="#ctx0" brushRef="#br0" timeOffset="482167.6418">21826 10156 1637,'0'-6'160,"-2"0"35,2 0 19,-1 0 2,-1 4 15,2 0 18,0 6 17,0 8 19,0 11 27,2 10-108,-1 15-40,-1 7-35,2 8-18,-1 1-3,-1-4-13,0-6-19,2-5-18,-2-9-21,1-6-36,-1-12-48,0-3-39,0-8-71,0-7-146,9-12-528,-9 4 0,4-6 0</inkml:trace>
  <inkml:trace contextRef="#ctx0" brushRef="#br0" timeOffset="482413.4238">21742 10447 1243,'-7'0'187,"-2"0"41,1 2 32,-2-2 21,6-2 13,2 2 10,2 0 24,0 0 15,6-3 6,8 3-130,9 0-55,5 0-43,15-3-34,3-1-55,3-3-85,1 0-174,1-11-605,-6 8 0,-2-1 0</inkml:trace>
  <inkml:trace contextRef="#ctx0" brushRef="#br0" timeOffset="482970.5152">22306 10314 2051,'0'0'119,"0"-3"22,0-2 28,3-2 16,4-1 13,5-5 17,3 0 17,8 1 18,1-2 13,0 3-88,0 2-24,0 6-22,-1 1-26,0 5-15,-3 8-12,0 6-14,-8 6-19,-3 10-16,-5 4-14,-5 5-3,-9 0 2,-6 2 4,-8-3 4,-10 0 7,-10-4 10,5-3 11,3-10 18,4-3 30,13-11 12,7-5 1,7-7 1,2-3-1,3-5-5,5-4-5,5 1-14,7 0-13,4 2-20,8 1-30,2 3-10,5 4-7,8 1-9,-2 2-19,3 0-16,-3 2-25,-4 4-42,-4-1-71,-2 4-79,-6-1-141,4-5-571,-5 1 0,-7 0 0,1-4 0</inkml:trace>
  <inkml:trace contextRef="#ctx0" brushRef="#br0" timeOffset="483378.4934">23430 10403 1997,'-2'0'163,"1"0"24,-1 0 22,1 0 27,1 0 25,0 0 20,0 0 14,1 0 6,1 0 9,5 0-134,3 0-28,4 0-20,3 0-22,7 0-26,0 0-25,3 0-20,3 0-12,0 0-9,-4 0-11,-5 0-26,-1 0-46,-7 0-62,-1 0-89,-3-2-112,2 2-118,-4-6-306,-7 6 0,2 2 0,-4-1 0</inkml:trace>
  <inkml:trace contextRef="#ctx0" brushRef="#br0" timeOffset="483746.3556">23404 10647 1982,'-3'6'172,"3"-4"44,0 3 61,0-3 10,0-2 10,3-2 11,3 2 9,2-3 2,5 3 3,7-3-123,4-1-44,3-1-42,3 2-60,2 0-11,0-1-11,-5-1-10,0 1-13,-7 1-17,-3-1-31,-3 4-56,-5-1-34,-3 1-40,-5 0-61,1 0-110,8-7-479,-7 7 0,-3 0 0,0 0 0</inkml:trace>
  <inkml:trace contextRef="#ctx0" brushRef="#br0" timeOffset="504600.5154">22380 11010 116,'-3'-2'8,"3"1"6,-4-1 6,4 0 4,-1 0 4,-1 0 1,1 0 0,1 2 1,-3 0 2,1-1-4,1 1-3,-1 0-4,-1 0-2,-1-2 0,1 2 1,-2 0 3,2 0 3,-3 0 6,3 0 7,-1 0 4,0 0 2,0 0 1,1 0-2,0 0-2,2 0-4,-4 0-1,2 0-4,2 0-3,-6 0-4,2 0 4,2 2 8,-3-1 7,1 1 7,4 0 2,-2 0 5,-4-1 3,3 2 7,1-3 4,0 1 1,3 1 1,0-2-4,0 0 11,0 1 9,0 1 11,0-1 5,0 0 1,0-1-4,0 0-2,0-1-3,0 1 0,3 0 0,4 0-11,0 0-15,6 0-9,7 0-8,2-1 0,5-1-4,1-1-1,2-1-1,1 1-6,-1-4-6,-1 2-7,-5 1-3,-2 1-6,-5 2-1,-2-3-6,-3 4-1,2 0-2,-4 0-2,4 0-1,-2 0-2,4-1-2,2-1 2,3 2-1,-2-2 0,0-1 0,2 2 0,-6-2 2,6 2-2,-1-1-1,-2 1 0,0-2 0,-3 2-1,1-1-1,-5 2-1,2-2 1,-2 1 1,1-1-3,0 2-3,0 0 2,-1-2-2,-5 2 1,-2 0-2,-4 0 3,0 0 1,0 0 0,0-1 2,0 1 1,3-1 3,-3-1 0,0 2-1,0 0 1,3 0-4,-3 0-2,0 0-4,0 0-2,0 0-1,3-1 0,1 1-3,0-1-4,5 1-7,-5-2-11,-2 2-7,-1 0-12,1 0-14,-4 0-33,2 0-42,2 0-62,-1-1-131,1 1-168,-4 3 0,-1-2 0,-6 2 0</inkml:trace>
  <inkml:trace contextRef="#ctx0" brushRef="#br0" timeOffset="505473.7234">22605 11232 416,'0'-1'65,"0"-1"23,-2-1 22,2 0 17,-1 2 14,1 1 10,0-1 13,-3 1 18,2 0 14,1 0-37,-2 0-11,1 0-24,1 0-23,0 0-12,0 0-12,0 0-8,-2 1-7,-1 0-12,3 2-5,-3 3-7,3 1 1,0 0 12,0 2 20,0 1 4,0 3 6,0 5 0,0 1-1,0 5 0,0 7-3,0 2 4,0 3 1,0 1-8,0 1-16,0-3-4,0-1-2,0-2 1,0-3 0,0 0-1,0-4-7,0-2-6,0-5-5,0-3-4,0-5-3,0-2-4,0-2-3,0-4-6,0 0-2,0-1-3,0-1-1,0 0-1,0 0 1,0 0-1,0 0-7,0 0-17,0 0-36,0 0-59,0 0-94,0-1-119,0-8-348,3 8 0,-3-3 0,-3 3 0</inkml:trace>
  <inkml:trace contextRef="#ctx0" brushRef="#br0" timeOffset="506434.5559">20584 12209 37,'17'-1'1,"4"0"-3,11-2-5,9-3 0,-3 4 0,12 2 0</inkml:trace>
  <inkml:trace contextRef="#ctx0" brushRef="#br0" timeOffset="516617.6673">19982 12083 186,'-1'-3'25,"-2"-2"5,-2 1 7,1-1 10,-3 2 12,3 1 10,1 2 8,3-2 8,-3 2 14,3 0-4,-3 0 4,3 0 7,0 0 4,0 0-6,0 0-13,0 0 4,0 0 0,6 0 0,8 0-10,2 0-6,7 0-12,4 0-13,1 0-8,4 0-7,-2 0-9,2 0-36,-2 0-52,2-3-102,-5-3-196,-2 6 0,-5 0 0</inkml:trace>
  <inkml:trace contextRef="#ctx0" brushRef="#br0" timeOffset="528166.3649">25523 10674 188,'-12'-5'34,"-5"3"17,-4-5 17,2 2 9,5 1 6,-1 1 2,0 2 7,3-1 13,-3 2 26,6 0 0,1 0 4,5 0 5,-1 0 2,4 0 3,0 0 12,-3 0 22,3 0 10,0 0-10,0 0-15,3 0-9,7 0-11,10 0-14,12 0-8,14 0-5,15 0-10,9-2-16,13-1-9,12 0 0,13-4-6,15-4-7,13 3-5,10-1-3,1 0-9,-1-4-7,-7 3-4,-7 2-10,-10-3-5,-9 2-5,-5-1-4,-8 0-4,-4 0-3,-4 0-2,-5 3-1,-1-4-1,-5 5-2,-10 0 0,-3-2 0,-7 0 1,1 1 2,-3 1 1,1-2-2,0 0-2,-1 3 3,-2-2 0,-3 5 1,-1-2-1,-5 3-1,-2-1 4,3 1-3,-6-1-3,-7 0 4,-8 2 4,-10-3 5,-9 0-3,-8 2 2,-1-1 0,0 1-1,2 1-3,1 0-1,3-2 0,0 2-1,1 0-7,2 0-11,-4 0-19,-2 0-33,0 0-60,0 0-93,-1 0-101,12-5-396,-17 6 0,-1 0 0,-16 2 0</inkml:trace>
  <inkml:trace contextRef="#ctx0" brushRef="#br0" timeOffset="529139.8937">27085 11067 762,'0'-3'92,"0"-1"21,3-3 25,6 1 31,-3 1 19,11-1 19,8 0 11,7-2 8,4 3 8,6-1-63,0 2-21,-1 2-20,-8 1-24,-9 5-28,-10 5-14,-10 6-17,-5 2-9,-12 6-9,-3 1-5,-6-1-5,-3-2-2,-2-1 0,6-5 0,3-4-6,8 0 0,5-5 1,5-2 8,2 0 4,4 0 2,7 1 7,4-3 4,8 5 2,7-3 3,-2 6 6,3-3-3,-6 8-2,-3-1-7,-5 4-3,-8 0 1,-5-1-1,-3 1 1,-3 2 3,-6-2 17,-1-1 14,-7-3 12,-1 1 12,-9-7 12,0-2 34,-3-3 2,-3 0 1,-2-3 1,-1 0 3,-5-3-13,2-2-12,1 3-12,7-3-13,9 1-12,4 1-36,9 2-7,4-2-5,2 3-10,0 0-8,0 0-7,0-1-5,0 1-2,0 0-1,0 0-2,0 0-1,0-1 3,-3 1-3,3 0-1,0 0-3,0 0-14,0 0-27,0 0-43,0 0-64,0 0-67,0 0-108,0-1-175,-3 2-359,-8-1 0,-5 0 0,-5 0 0</inkml:trace>
  <inkml:trace contextRef="#ctx0" brushRef="#br0" timeOffset="537175.4106">25625 9926 438,'0'-2'44,"0"0"20,0 2 36,0-3 26,0 6 11,0-3 7,0 0 7,0-3 9,0 3 15,0 0-23,0 0 5,0 0-3,0 0-18,0 0-18,0 0-6,0 0-3,0 0-3,0 0-7,-3 0-7,-3 3-4,0-1-2,-6 5-10,0 1-9,-1 4 0,1 5 1,-1 1 6,0 5 3,1 3 0,2 2-1,2 4-6,3 3-9,2 2-6,2 3-5,1 1-10,3-4-6,3 1-9,0-6-6,6-3-4,0-7-4,-2-4-3,0-4-8,-1-5-2,1-1-9,2-4-32,3-2-59,6-2-96,6 0-112,2-14-340,-2 11 0,-1-1 0,-4-1 0</inkml:trace>
  <inkml:trace contextRef="#ctx0" brushRef="#br0" timeOffset="537999.3502">25851 10081 360,'0'-3'46,"0"0"9,0 0 7,0 0 6,0-1 11,0 4 15,0-2 11,0 0 13,0 2 9,0-3-28,1 2-6,2 1-1,2-2 0,1 0 2,5-1-3,2 0-5,2-1-2,3 1-7,-1 1-5,-1-1-3,2 1-8,-5 1-6,-1 1-7,1 0-5,1 4-4,-1 0-7,-2 5-4,2 3-3,-7 1 2,0 5 2,-6 1 9,3 0 8,-3 4 12,0 0 10,-6 1 3,-3 3 1,-6-1 0,-2-1 0,-7-2-4,-4-1-4,1-5-5,0-2-10,-2-4-14,7-3-10,3-5-8,3-1-11,7-2-27,7-5-50,-1-2-92,6-5-156,4 0-220,2-5 0,4-3 0,9-1 0</inkml:trace>
  <inkml:trace contextRef="#ctx0" brushRef="#br0" timeOffset="538373.4618">26313 9980 665,'-5'0'95,"-6"0"19,-3 0 18,-9 6 17,-2 5 16,1 6 14,-1 2 14,5 5 15,0-2 16,6 3-59,4 1-16,1 0-14,4 3-17,4-1-15,1 1-15,0-3-13,1-2-13,4-2-15,-2-6-14,7-3-8,1-7-10,8 0-20,4-6-77,7 0-103,9-8-388,-1 4 0,-2-5 0,5-2 0</inkml:trace>
  <inkml:trace contextRef="#ctx0" brushRef="#br0" timeOffset="538684.3966">26507 10193 1038,'-6'0'108,"3"0"44,-3 0 36,0 0 23,3 0 3,6 0 6,-3 0 5,4 0 4,4 0 2,4-3-73,11 1-34,5-2-41,2 1-36,2-2-23,-3 0-4,-7 2-11,-4 3-34,-3-1-64,-6-2-88,5-4-136,-4 4-222,1-4 0,2-2 0,3-1 0</inkml:trace>
  <inkml:trace contextRef="#ctx0" brushRef="#br0" timeOffset="539459.7226">27120 9890 1146,'-3'0'66,"-2"0"16,-4 0 13,-6 0 9,-2 0 10,-3 2 7,-3-1 15,-4 2 7,4 1 7,-1 1-45,6-4-11,3 1-8,6 1-5,2-3-6,5 0-9,2 1-7,2-1-14,-4 0-10,2 0-3,0 0-5,0 3-3,0 1-8,0 1-7,0 5 2,0 2 9,-4 7 4,-3 2 4,3 0 8,-6 3-1,0-2 2,4-6 0,3-3 2,0-3 10,3-3 10,0-5 3,0-2-3,3 0-2,0 0-5,6 0 0,5-3-4,1-3-2,4 0-3,-5 1-11,3 2-17,-4 2-10,-1 3-2,2 8-2,-2 2 1,3 2-2,-3 3 2,1 3 0,-3-2-1,-3 0-1,-1-3 4,-3-1 0,-2-1 4,-5-2 4,-6-1 1,-3 1 4,-5-2 0,-7-2 2,2 2 0,-1-2 4,-3 2-3,5-2-2,3 0-4,4-3-8,3-1-23,5-1-38,4 0-55,3-4-128,13-1-470,-10 1 0,6 0 0,11-8 0</inkml:trace>
  <inkml:trace contextRef="#ctx0" brushRef="#br0" timeOffset="540055.3968">27276 9729 735,'0'0'85,"0"0"11,0 0 19,3 0 16,-6-1 15,6 1 15,0 1 18,3 1 14,2 2 11,4 1-57,-2 3-3,1 4-3,2 2-12,-2 5-7,-2 5-4,4 3 0,-5 7-8,1 3-7,-2 4 3,-4 0-5,-3 5-3,0-8-4,0-1 2,-3-2 2,-4-3 2,-2-4-6,-3-2 4,-3-5 0,1-1-9,-2 1-4,2-5-1,-2 0 0,2-4-6,4-2-11,-1 0-13,2-3-7,4 0-12,-2-2-8,6-3-5,-1 1-5,2-3-11,0 0-19,0 0-21,0 0-47,0 0-54,0 0-84,2 0-164,-1-20-415,1 16 0,2-4 0</inkml:trace>
  <inkml:trace contextRef="#ctx0" brushRef="#br0" timeOffset="541018.2579">27950 9714 476,'-1'-4'120,"-1"1"32,1-3 50,-1 1 40,0 1 30,2 1 19,-2-1 14,2 4 3,0-2-1,0 1-86,0 1-17,0 3-12,0 9-41,0 5-30,0 11-23,0 11-18,0 5-10,0 7-1,0-1 6,2-1 0,0-6-11,-2-4-16,2-7-9,-1-6-10,-1-6-4,0-2-2,0-3-4,0-1-3,0-1-9,0-1-27,0-3-27,0-1-38,0-1-60,0-3-77,0-3-58,2-1-98,4-4-246,-5 3 0,2-2 0,-3-3 0</inkml:trace>
  <inkml:trace contextRef="#ctx0" brushRef="#br0" timeOffset="541441.7808">27844 9978 733,'-5'0'113,"-1"0"22,-2 0 33,-2 0 35,7 0 35,-2 0 20,2 0 19,3 0 21,-1 0 22,2 0-55,4 0-18,4 0-11,6-1-22,4-4-32,14-2-31,2 0-17,4-3-20,9-2-21,1 2-16,-3 3-28,-7-4-20,-4 8-30,-11-4-35,-9 6-21,-4 1-15,-5 0-13,-3-1-9,-2 2-25,-1-2-59,2-1-89,4-2-144,-2 0-231,-2 1 0,-1-1 0,2 1 0</inkml:trace>
  <inkml:trace contextRef="#ctx0" brushRef="#br0" timeOffset="542558.1324">28548 10415 390,'-2'-2'65,"1"1"19,-1-2 19,1 2 20,-1 1 16,2 0 17,0 0 12,0 0 11,-1 0 17,1 0-31,0 0-6,0 0-6,0 0 3,3 0-4,7 0-3,8-2-1,11-1-1,14-1-3,9-1-12,7-3-9,5-1-9,8 1-9,-1-1-21,0 0-12,2 1-15,-2-2-13,4 1-12,1 2-8,-1-1-4,-1 2-5,-2 0-5,-5 0-4,-6 0 0,-10-1-3,-6 3 0,-12 0-1,-10-1 2,-8 3 2,-9-1 0,-3 2 4,-3-1-1,0 2 3,0 0-2,0-1 3,0 1-1,0 0 0,0 0-2,0 0-3,0-3-4,2 3-3,-2 0-8,0-2-23,0 2-37,0 0-27,0 0-35,0 0-40,0 0-60,0-2-112,0-5-231,0 6 0,0-1 0,0-2 0</inkml:trace>
  <inkml:trace contextRef="#ctx0" brushRef="#br0" timeOffset="547606.3076">28662 9771 436,'-9'0'70,"-2"0"27,-2 1 18,-1 1 18,6 1 16,0 1 13,3 0 15,4 0 26,-2-2 30,1 1-9,2 1-7,0-4-20,-1 1-8,-1-1-8,2 0-6,0-3-10,0 0-10,3-4-25,5-2-27,7-1-23,6-2-19,9-4-3,3 2-7,1 3-10,-3-1-7,-2 7-5,-4 2-3,1 2-2,-4 2-2,-2 4-8,-1 6-3,-1 2-3,-7 6-3,-3 8 2,-5 2 0,-6 5 4,-5 3 0,-7 5 7,-5-2 6,-4-4 2,-3 1 3,0-6 3,6-8 3,3-2-3,7-7 3,4-6 9,4-4 7,3-4-8,0 0-5,0-4-4,2-6-2,-1-3-4,5-7-2,3-1-3,2-3-3,3 5-13,0 2-12,4 6 0,-4 5 0,2 4 0,1 1-3,5 2 6,2 3-1,5 0 1,1 4-3,0-1 0,0 1-3,-1 1-11,-4-1-32,-5 1-39,-5-1-57,-3-4-121,1-1-150,-8-3-290,1 0 0,3 0 0,-4 0 0</inkml:trace>
  <inkml:trace contextRef="#ctx0" brushRef="#br0" timeOffset="547875.4007">29231 9813 1026,'3'-2'67,"-3"1"25,0 1 33,3 1 22,0 6 18,7 2 9,3 4 12,6 4 7,7 2 4,3-1-47,1 3-22,-3-5-28,-5 1-54,-3-2-54,-6-4-88,-4-8-106,3-2-296,-9 1 0,0-2 0</inkml:trace>
  <inkml:trace contextRef="#ctx0" brushRef="#br0" timeOffset="548143.7217">29457 9743 713,'-6'5'123,"-3"8"26,-8 7 24,-1 7 8,-6 9 1,1 8 1,-4 5 1,2 0 0,5 1 0,5-8-92,9-7-57,3-12-78,3-9-85,3-15-314,2 2 0,3-4 0,9-8 0</inkml:trace>
  <inkml:trace contextRef="#ctx0" brushRef="#br0" timeOffset="548837.7111">29672 9608 1529,'0'0'126,"0"0"36,0 0 8,0-1 3,6-3 3,0 1 0,5-3 5,5 1 3,5 1 2,0 0-85,0 4-40,0 0-34,-6 0-7,-4 8-2,-4 0-1,-2 7-2,-5 5-2,-3 4-3,-6 1-2,-5 0 3,-5-2 0,-4 0-2,4-3-2,4-5-2,6-3 1,6-5-2,3-5 1,1 0 6,2-2 5,3 0-3,6 0 0,2 0 4,5 0 2,4 0 3,-2 0-1,0 4 0,1 1-2,-5 4-7,-1 5-4,-3 0 1,-3 3 1,-5 0 0,-4 1 8,1-2 12,-4 2 16,-4-2 31,-6 1 22,-3-5 21,-6 2 14,-6-1 11,-2-6 14,2 0 7,0-4-1,6-2-12,0-1-16,6 0-28,6-1-22,1 1-18,5 0-21,0 0-34,3 0-64,-1 0-83,1 0-92,0 0-145,17-7-556,-17 6 0,1-1 0</inkml:trace>
  <inkml:trace contextRef="#ctx0" brushRef="#br0" timeOffset="549899.6809">24015 12410 1186,'-3'0'117,"0"0"36,0 0 33,-2 0 31,1 0 22,0 0 14,2 0 12,1 0 13,2 0 12,-1 0-74,0 0-22,0 0-28,0 0-23,3 0-24,6 0-16,6-1-6,12-4-7,8 3-9,15-5-12,1 1-6,-2-3-13,6 3-6,-8-4-13,-6 4-7,-8-1-12,-10 4-10,-11-1-8,-7 4-6,-4 0 1,-1 0-11,0 0-11,0 0-18,0 0-22,0 0-36,0 0-67,0 0-115,0-2-130,-3-8-275,-3 10 0,-2 3 0,-6 1 0</inkml:trace>
  <inkml:trace contextRef="#ctx0" brushRef="#br0" timeOffset="550209.6928">24179 12501 1295,'-3'3'155,"2"0"47,-1 1 45,2 1 28,0-3 11,0-2 2,3 0 4,6 0 5,5 0 1,8-4-96,8 1-53,5-1-46,3-2-42,-2 1-31,1 0-10,-4 3-10,-2-2-18,-6 1-34,-7 3-58,-6 0-88,-1 0-112,-5-5-414,-5 3 0,1 2 0,1-3 0</inkml:trace>
  <inkml:trace contextRef="#ctx0" brushRef="#br0" timeOffset="554058.1428">25997 12247 897,'0'0'91,"0"-2"23,0 0 22,2 1 19,-2-1 12,0-2 7,0 1 8,0 0 8,0-4 10,2 3-56,1-1-19,2-2-15,6 1-12,2 1-9,5-4-5,6 4 2,2 0-2,-1 0-6,5 3-7,0 4-8,-5-2-2,-1 5-6,-2 5-9,-5 1-7,-2 7-5,-4 3-8,-3 2-3,-5 3-1,-1 2 5,-2 0 6,-2 1 3,-2-3 5,-6 1 5,-4-4 2,-9-2 4,-2-4 5,-4-3 3,-4-2-1,0-2-3,0-10-7,1 3-6,2-3-7,9-3-7,6-2-8,7-4-22,3-3-37,3-2-46,4-1-121,11-4-204,1 4-311,8-2 0,8 2 0</inkml:trace>
  <inkml:trace contextRef="#ctx0" brushRef="#br0" timeOffset="554417.7486">26658 12133 1279,'-9'-1'107,"-5"1"24,-4 1 20,-4 4 13,-1 0 11,0 7 11,1 1 11,-1 4 11,1 3 10,5 5-69,1 2-23,6 2-20,4 0-16,3 2-8,6-3-11,3-2-8,4-4-10,3 2-9,1-9-12,5 1-7,4-4-6,-1-6-12,4-3-62,6-2-143,1-11-488,0 3 0,6-3 0</inkml:trace>
  <inkml:trace contextRef="#ctx0" brushRef="#br0" timeOffset="554711.6551">26921 12285 1472,'-2'0'130,"1"0"30,-1 1 18,1-1 8,1-1 12,1 1 4,4 0 3,7-2 1,6 1 1,8-2-95,7-3-33,4 1-30,0-1-20,-1-1-10,-2 3-30,-8 1-76,-2-2-132,-5-5-404,-8 7 0,-2-2 0</inkml:trace>
  <inkml:trace contextRef="#ctx0" brushRef="#br0" timeOffset="555528.616">27714 11872 920,'0'-1'102,"0"1"11,0 0 10,-3-2 15,-5 2 14,-3 2 10,-5 0 11,-2 1 11,0 1 10,-6 2-84,3-3-7,0 2-7,4-2-8,4 0-14,4-2-14,6 2-10,1-3-11,2 1-11,0-1-8,0 0 0,0 0-3,0 3-1,0-3 0,0 3 1,0 1 7,0 3 7,0 4 7,0 3 6,-4 3 1,-5 2 1,-2 3 1,-1 3-2,-1-1 2,2-2-1,2-1-5,2-3-5,5-4-5,2-2 3,0-5-1,2-2-3,5-3-4,2-2 1,4-2-1,7-1 0,6 0-3,1 0-1,3 0-2,-1 1-9,-4 2-5,-3 4-2,-5 1 2,-4 5-2,-3 2-2,-4 3 0,0-2-1,-6 5 2,2-1 1,-4-2 4,-4 4 3,-7-3 4,-6 2 0,-6 1 4,-5-2-1,0-3 2,-2-1 0,8-2-1,0-3-1,7-5-5,6 1-19,1-4-52,7-1-132,24-8-563,-24 0 0,5-4 0,2-5 0</inkml:trace>
  <inkml:trace contextRef="#ctx0" brushRef="#br0" timeOffset="555918.5023">28080 11794 1317,'0'0'81,"1"0"19,-1 2 31,2 0 22,-1 5 22,2 7 18,2 6 12,-1 10 6,2 9 4,-3 1-74,0 5 1,0 2-17,-3-2-28,0-4-20,0 0-20,-3-4-18,0-6-12,0-4-7,0-1-33,0-6-122,-1-13-185,4 0-287,0-3 0,0-5 0,0-6 0</inkml:trace>
  <inkml:trace contextRef="#ctx0" brushRef="#br0" timeOffset="556146.1895">27972 12083 1180,'-2'2'113,"2"-2"36,0 0 11,-1 1 10,2-2 9,6 1 3,2 0 1,9 0 4,4-2 1,9 1-73,4-1-45,8-5-86,8-3-231,-4-2-275,1 0 0,2-2 0,0-6 0</inkml:trace>
  <inkml:trace contextRef="#ctx0" brushRef="#br0" timeOffset="556651.737">28683 11693 947,'0'-3'113,"0"3"8,0 0 13,-1-1 20,-6 2 27,0 9 24,-5 4 19,-2 6 26,-7 8 17,-1 4-83,-5 7-11,3 0-1,1 3-9,2 3-14,7-3-26,3 3-22,3-4-14,6-2-23,1-4-15,4-5-6,5-7-7,6-4-3,3-10-3,7-3-7,6-6-3,0 0 2,-1-5-10,-2-3-2,-7-2-3,-5-2-1,-9-3-3,-5 2-4,-5 1 0,-9 1 4,-1-1 0,-5 3-5,-5 2 4,2 3-3,-1 3 0,10 1-18,-4 4-52,8 4-127,12-6-566,-9 10 0,0 1 0</inkml:trace>
  <inkml:trace contextRef="#ctx0" brushRef="#br0" timeOffset="557314.5">28897 12514 1244,'-11'7'82,"-5"-3"25,-5 1 16,-8 2 7,-2-5 9,-7 2 16,-3 0 17,-7 2 22,-9 1 12,-6 0-46,-8 0-13,-9 0-17,-3 1-12,-11-1-1,-2 2-5,-7 0-15,-2-1-15,1 3-18,-3 0-13,-1 0-11,-4 2-7,1-3-6,-7-3-3,4 3 0,6-1 1,7-1 1,8 2-1,16-2 0,9 0-1,8 0 0,10 0-1,8-2-1,3 0 1,9-2-4,3 1-5,3-1 1,4-2-2,1 0 0,-1-2 0,5 0-1,0 0 1,3 1-2,-3 1-3,3-1 3,4 1-6,-2-2 2,4 2-4,1-2 1,-1 1-2,3-1-4,3 2-1,-3-1 2,3 1-6,0-1-3,0 2-12,0 0-39,0-1-52,6 0-136,5-9-489,10 7 0,9 0 0</inkml:trace>
  <inkml:trace contextRef="#ctx0" brushRef="#br0" timeOffset="558114.7282">27312 12966 1600,'0'0'126,"0"2"25,0-2 12,0 3 4,0-3 4,3-3 6,6-3 8,6 2 7,7-4 10,6-3-75,8-3-33,3 4-19,0-1-7,-1 0-4,2 5-1,-8 3-6,-5 3-6,-5 7-8,-8 5-7,-8 0-9,-2 7-4,-8 1-6,-5 5-1,-10 0 0,-4 0 2,-4-4 1,0-1 1,7-7 6,7-2 6,7-5 8,5-5 0,2 2 3,1-3-1,4 0-1,5 0-3,6 0 0,3-3-2,5 3-7,-1 0-9,-1-1-10,-2 2-2,0 2-7,-4 2 0,-4 5-2,-1 3 3,-6 2 0,-4-1 12,-1 0 21,-4 0 24,-9 0 19,-7-4 13,-4 2 18,-9-5 15,-2 0 14,-2-3 2,1-4 0,2 0-7,1 0-22,8 0-20,2 0-22,5 0-13,2 0-21,5-2-29,0 2-48,0 0-72,1 0-87,1 0-96,5 0-157,-1-20-493,0 17 0,-1-3 0,-4 1 0</inkml:trace>
  <inkml:trace contextRef="#ctx0" brushRef="#br0" timeOffset="558898.3175">24638 14073 1209,'0'0'91,"-2"2"25,2-1 31,0 0 26,0 1 19,0-2 22,0 0 15,4 0 11,0 4 9,8-4-65,2-4-14,6 4-22,8 0-30,7 0-24,4 0-18,1 0-23,1-2-16,-8 1-13,-6 1-12,-6-1-14,-6 1-17,-9 0-16,-3 0-26,-1 0-37,-1 0-52,-1-2-59,2 1-82,-1-13-291,-1 10 0,0 0 0,0 1 0</inkml:trace>
  <inkml:trace contextRef="#ctx0" brushRef="#br0" timeOffset="559225.7563">24758 14226 1740,'0'3'123,"0"1"30,3 1 21,-3-4 8,5 0 9,4-1 6,8 0 5,2-1 3,8 1 1,7-1-92,0-4-27,7 2-32,-4-2-22,0-3-9,-3 3-32,-4 1-64,-6 1-120,-3-4-156,-12 6-265,-2 1 0,-6-2 0,-1 2 0</inkml:trace>
  <inkml:trace contextRef="#ctx0" brushRef="#br0" timeOffset="565792.066">26530 13923 597,'-2'0'78,"1"0"24,-1 0 27,1 0 17,-2 0 14,1 0 16,2 0 18,-1-1 17,-2-1 14,3 1-43,0-2-14,0-1-19,0 0-24,0 0-13,3-3-14,1 1-10,4 0-15,2 0-9,4-2-7,4 0-5,1 1 6,2 2 3,5-1 2,-5 3 1,3 2 2,-1 1-4,-3 1-4,-1 5-5,0 0-7,-2 5-9,3 3-11,-4-1-10,-1 3-4,-3 1-4,-3 1-3,-3-1 1,-6 2-2,3 2 3,-3 0 0,0 2-1,-3 2 1,-3-1 1,-9 1 3,-3-1 3,-6-2 1,-2-2 1,-2-2 1,-1-1-2,-1-6-3,-1-2 4,2-4-2,5-4-1,4-2-4,4-3-5,5-3-13,3-1-34,4-6-53,4-2-124,12-6-510,-7 7 0,4-4 0,6 5 0</inkml:trace>
  <inkml:trace contextRef="#ctx0" brushRef="#br0" timeOffset="566216.3297">27100 13871 820,'0'-5'88,"-3"4"18,-4-1 17,-1 1 16,-4 1 17,-6 1 22,1 4 17,-4 1 15,-1 5 15,-1 6-61,4 4-9,-4 2-10,4 3-15,3 2-12,6 1-15,1 1-20,6 0-16,3 0-14,0-2-13,5-5-11,2 0-7,3-5-7,4-4-2,7-5-2,6-3-4,2-2-7,2-3-43,2-2-85,5-4-126,-2-9-340,0 6 0,-10-2 0</inkml:trace>
  <inkml:trace contextRef="#ctx0" brushRef="#br0" timeOffset="566572.5881">27454 13762 1582,'0'0'50,"0"0"22,0 2 17,4 5 19,-1 9 14,3 9 3,-3 12 0,0 8 3,-1 4 0,-2-3-34,0-2-15,0-1-21,0-7-16,-2-4-19,-1-6-19,3-6-36,-3-6-95,3-13-407,0 3 0,0-5 0</inkml:trace>
  <inkml:trace contextRef="#ctx0" brushRef="#br0" timeOffset="566819.0092">27342 14004 995,'-3'0'93,"3"0"35,-1 0 20,-1 0 20,4 0 16,2 0 8,5 0 2,5 0 4,10-3 1,5 3-72,2-3-29,6-3-82,12-4-227,-13 0-294,3-2 0,-3 2 0,0-6 0</inkml:trace>
  <inkml:trace contextRef="#ctx0" brushRef="#br0" timeOffset="567242.8684">27916 13695 710,'0'-3'82,"0"2"30,0-1 18,0 0 9,0-1 15,0 3 33,0 3 27,0-1 12,0 7 19,0 6-39,0 7-16,0 9-23,0 6-15,0 4-4,1 2-11,2 1-29,0 0-23,0-3-10,3-2-19,-3-5-11,0-5-14,-1-8-8,-2-2-2,2-9-7,0-3-2,-2-3-6,0-3-15,0-1-38,2 0-48,-2 0-80,6-4-154,-3 4-275,0-1 0,-2-1 0</inkml:trace>
  <inkml:trace contextRef="#ctx0" brushRef="#br0" timeOffset="567853.6016">28209 14451 728,'0'1'46,"0"1"7,0-2 6,0 1 5,-3 1 6,0-1 9,-6 0 14,-6 4 16,-3 0 18,-6-1-13,-5 2 6,-4 1 9,-3 0 10,-6 0 14,-5 0 4,-4 0 6,-1 0-4,-5 1-7,4-3-7,-2 2-14,0 0-12,-1 0-14,1 0-13,-3 1-16,2 1-8,-1-1-8,3-2-7,2 1-5,5 1-6,3-2-5,8 1-4,-2 0-2,8-2-3,3-1-1,5 2-4,7-4 1,4 0-5,5 1-5,3-3-3,3 0-3,-3 0-5,3 0-11,0 0-29,0 0-51,0 0-50,0 0-80,3 0-118,0 0-281,6 0 0,0 0 0,0-3 0</inkml:trace>
  <inkml:trace contextRef="#ctx0" brushRef="#br0" timeOffset="569243.8142">27415 14832 1148,'-2'0'76,"2"0"14,-1 0 10,1 0 20,0 0 16,0 0 12,3 0 20,0-3 17,4-2 21,5-2-42,5-1-12,7-4-9,1 1-3,4 2-18,-2-2-12,0 5-12,0 3-18,-4 0-17,1 3-21,-2 3-11,-5 1-8,-2 3-9,-7 4-5,-5 5-2,-2 1 0,-2 0-1,-5 6 0,-5-3 1,-4 3 3,-2-2-1,-5 0 0,4-8 3,3 2 3,6-7-1,1-5 1,8 3 5,0-5 0,0-1 1,0 0-3,2 1 1,5-2 0,2 1-3,5 0-3,5 0 1,2 0-4,-2 0-4,-3 0-1,-1 1-2,-3 2 2,0 1 1,-3 3 2,2 0 1,-5 7 5,-3-2 1,-2 2 8,-1 2 7,-1-4 13,-2 1 11,-3-2 10,-6 0 13,-2-2 8,-5 3 12,-1-5 15,-1 0 15,-1-5 12,-4 1 10,3-1-4,-1-2-6,-3 0-2,2 0-11,1-2-5,4 2-10,2 0-16,4 0-14,2 0-18,6 0-15,2 0-6,-1 0 0,5 0-6,0 0-5,0 0-6,0 0 6,0 0-13,0 0-2,0 0-1,0 0 4,0 0-11,0 0-1,0 0-7,0 0 8,0 0 4,0 0-8,0 0 1,0 0 2,0 0-7,0 0-3,0 0 8,-1 0-13,1 0 8,0 0-3,-2 0-5,-1 0-4,0 0 8,2 0 1,-1 0 7,-1 0-4,3 0 0,-1 0 4,1 0 1,-3 0-5,3 0 0,0 0 4,0 0 1,0 0-9,0 0 4,0 0-3,0 0-8,0 0-3,0 0-5,0 0-10,0 0-26,0 0-28,0 0-22,0 0-32,0 0-31,0 0-45,0 0-37,0-3-59,0 3-76,1-5-98,16-10-324,-13 2 0,2 1 0,2-1 0</inkml:trace>
  <inkml:trace contextRef="#ctx0" brushRef="#br0" timeOffset="574890.4112">24397 16095 695,'0'0'77,"-1"0"22,-2 0 29,-1 0 30,-3 0 26,4 0 18,0 0 7,0 0 9,0 0 8,3 1-42,-3 2-17,3-1-7,0-1-14,-3 1-14,3-2-13,0 0-9,0 0-3,0 0-5,0 0-6,0 0-8,0 0-6,-4 0-13,4 0-11,0 0-11,0 0-5,0 0 21,7 0 13,2 0 7,5 0 3,10 0 0,5 0 1,2 0-2,2 0-4,-1 0-4,4 0-7,-3 0-29,-1 0-20,-4 0-9,-5 0-5,-2 0-2,-9 0-5,-5 0-5,-2 0 0,-2 0-8,-3 0-18,2 0-20,-2 0-23,0 0-28,0 0-11,0 0-38,0 0-54,0 2-76,0-1-111,-2-7-280,-1 7 0,-2-1 0,-5 2 0</inkml:trace>
  <inkml:trace contextRef="#ctx0" brushRef="#br0" timeOffset="575231.6465">24492 16237 1679,'-4'7'109,"0"-1"31,0 0 22,-2 1 20,6-2 14,0-4 14,0 0 22,0-1 9,3 1 3,4-1-75,9 0-26,3 0-28,11 2-21,3-4-20,-1 2-12,1 0-15,-1-1-25,-7-1-19,-5 0-26,-7-1-40,-3 2-32,-6 0-60,-2-3-83,-2 1-99,0-14-305,-2 13 0,-2-2 0,-6 4 0</inkml:trace>
  <inkml:trace contextRef="#ctx0" brushRef="#br0" timeOffset="576768.6559">26153 15937 931,'0'0'106,"0"0"24,0 0 23,0 0 29,-4-3 32,1 3 22,0 0 21,3-3 18,-3 3 11,3 0-72,0-2-24,0 2-18,0 0-18,3 0-24,3-2-24,9 2-20,4 0-14,9 0-12,6 0-6,4 0-6,-2 0-2,-3 0-2,-6 0-4,-3 7-5,-5 5-6,-8 5-1,-5 6-6,-2 1-6,-3 4-2,-4 0 1,-8 1 2,-2 0-3,-7-1 0,-8-1 2,-6-4 1,-1-3-5,0-2 1,-1-4 1,6-2-2,6-5-2,5-6-8,9-1-33,4-1-54,6-3-110,3-11-183,-3 1-381,13-7 0,1-3 0,15-4 0</inkml:trace>
  <inkml:trace contextRef="#ctx0" brushRef="#br0" timeOffset="577089.1845">26605 15929 1313,'-3'0'163,"-4"2"24,-6 1 16,-5 5 18,-4-1 9,2 7 3,-1 3 3,7 1 4,1 0 0,7 4-114,1 2-42,4-1-25,1 4-16,1 1-17,4-3-9,4 1-4,6-2-4,0-3-15,9-5-46,3-3-111,24-8-521,-21-2 0,2-6 0,4-5 0</inkml:trace>
  <inkml:trace contextRef="#ctx0" brushRef="#br0" timeOffset="577389.0001">26908 15908 1700,'0'0'117,"0"0"30,0 3 18,0 6 13,0 2 10,1 12 5,-1 6-1,3 5 1,-2 4 0,2-3-74,-1 1-42,-1-6-31,1-2-21,-2-4-30,0-5-72,0-5-141,0-11-428,0 1 0,0-4 0,-2-1 0</inkml:trace>
  <inkml:trace contextRef="#ctx0" brushRef="#br0" timeOffset="577592.3861">26794 16116 2231,'-3'-1'152,"3"-2"15,-4 0 13,1 0 9,10 1 3,1-1-1,7 1 0,8-2-2,10 1-19,5-2-177,7 1-177,-5-26-548,-5 23 0,-3-1 0,-5-1 0</inkml:trace>
  <inkml:trace contextRef="#ctx0" brushRef="#br0" timeOffset="577951.7419">27329 15831 1697,'-2'0'75,"2"0"27,0 2 22,0 4 26,-1 5 24,2 1 17,-1 11 13,0 3 5,0 4 7,0 3-30,0 2-30,0-3-23,0 0-22,0-4-26,0-2-22,0-3-19,0-4-12,0-4-14,0-3-42,2-4-81,1-4-142,3-18-471,-2 11 0,1-3 0,1 0 0</inkml:trace>
  <inkml:trace contextRef="#ctx0" brushRef="#br0" timeOffset="578482.8578">27591 16402 1855,'0'2'81,"-2"3"15,1 0 14,-6 0 9,0 0 8,-2 0 16,-5 0 19,-2 2 15,-6 1 15,-7 3-42,-10-1-12,-11 1 5,-11-1 7,-13-2 9,-12 2 5,-4 1-9,-4-4-12,-1 3-15,4-2-14,8 2-8,6 0-11,8-5-20,7 4-16,8-4-17,4 1-12,10-1-6,2-1-5,11 2 0,4 0-2,6-2-5,7 0-5,4-1-3,3-1-7,3-2-19,0 0-10,0 3-38,0-1-54,3 2-56,3 0-98,14-4-191,-5 4-298,9-4 0,8-4 0,1 0 0</inkml:trace>
  <inkml:trace contextRef="#ctx0" brushRef="#br0" timeOffset="579202.0477">26686 16783 1842,'3'0'89,"0"0"19,5-1 25,2-2 15,3-2 13,7-1 11,1-2 6,6-1 2,5 1 2,-2 1-73,-1 4-16,-5 1-18,0 2-25,-4 2-22,-7 3-20,-3 5-10,-3 0-3,-6 4-2,-7 5 0,-3-4 0,-4 2 2,-4-3 1,-1-2 2,3 0 8,7-4 7,4-5 8,2 1 6,4-4 2,-2 0 0,1 0-1,-1 0-2,3 0-1,5 0-2,4 0 1,3 0-1,3 0-8,0 2-10,5 3-2,-4 1-2,-2 3-1,-4 3-1,-4 0 3,-7 1 1,0 2 3,-2 0 13,-4-1 20,-5-1 24,-1-1 16,-8-3 18,-5 0 19,-4-2 19,0 0 12,-3-5 12,2-1-5,-1-2-12,6-1-18,4-1-24,2-1-19,10-3-34,1 1-44,4 1-76,0 2-87,-1 2-72,2 1-112,16-3-560,-15 3 0,-1 0 0,-4-5 0</inkml:trace>
  <inkml:trace contextRef="#ctx0" brushRef="#br0" timeOffset="580002.2218">25667 17301 1008,'-2'0'99,"-1"0"15,1 0 25,-1 0 27,3 0 16,0 0 15,0 0 12,0 0 8,3 0 8,4 0-73,4 0-11,4 0-8,12 0-19,5-2-21,11 1-14,9 0-10,17-6-11,16 2 0,24-3 11,21 0 5,20-6 2,17-3 3,13 0 6,4-2 11,1-3 2,-9 1 8,-10 2 5,-14 6 1,-19 2-11,-14 3-11,-16 4-6,-18 3-10,-14 0-13,-20 1-13,-19 0-1,-17 0-10,-10 0-8,-10-2-8,-8 1-12,-7 1-13,-5 0-30,-8-2-54,-1 7-62,4 1-84,2 0-130,6-2-453,0 9 0,-1 2 0,-1-1 0</inkml:trace>
  <inkml:trace contextRef="#ctx0" brushRef="#br0" timeOffset="581162.8186">26704 17614 373,'0'-5'75,"0"0"27,0 3 31,0-1 23,0 3 15,0 0 18,0 0 19,0 0 26,0 0 29,0 0-29,0 0-8,0 0-19,2-2-22,2 0-13,2-1-4,11-1-8,1-2-12,6-2-22,2 2-27,2 1-28,2 0-9,-1 3-6,-2 2-12,-6 0-10,-1 5-12,-4 2-10,-4-1-4,-6 8-7,-1 2-2,-2 3 1,-5-1-2,-4 3 2,-3-1 1,-9 1 2,-2-4 1,-7 0 0,2 0 0,2-5 4,4-4 0,7-1 4,6-4 8,3-1 10,3-1 0,1-1 1,4-1-1,5 1 1,5-2 1,2 2-3,4-1-2,1 1-4,-2 0-6,4 0-13,2 1 1,-1 3-2,2 3-1,-1 1-4,-6 5 3,-4 1-1,-5-3 3,-4 2 0,-1 1 3,-4-2 6,-1 2 11,-2 0 15,-7-3 14,-1 1 19,-6-2 14,-8-1 25,-2-2 27,-4-4 18,-4 2 18,-1-5 41,-3 0 20,3 0 16,-2-3 5,10 3-10,4 0-7,2 0-20,5 0-19,3 0-11,6-2-12,0 2-37,1-2-22,4 1-27,-1-1-9,2 2-5,-1-1-11,1 1-3,0 0-10,0 0-9,0 0-7,0 0-12,0 0-9,0 0-5,0 0-7,0 0-3,0 0 0,0 0-8,0 0-19,0 0-36,0 0-65,0 0-89,-3 0-65,6 0-63,-3 0-101,0 1-179,0-41-585,0 37 0,1-1 0</inkml:trace>
  <inkml:trace contextRef="#ctx0" brushRef="#br0" timeOffset="583701.7098">30164 8867 409,'0'-2'98,"-2"2"36,1 0 25,-2 0 19,0 0 9,3 0 5,0 0 5,0 0 3,0 0 3,0 0-55,0 0-33,-1 0-16,-1 0-10,2 0-11,-5 4-7,2-1-2,2 3 0,-1 0 4,2 0 3,0 3-1,0 0 1,3 3-17,4 0-11,0 5-4,5 2 5,3 3 2,6 4-2,3 3-4,5 4-6,4 3 0,0 7-1,-3 3 1,-3 3 0,-6 4 1,-9 1 0,-6 1 0,-4 3 3,-2-1 3,-5 0 1,-5 3 4,-8 0 2,-5 1 1,-8 3 0,-9 3 4,-3 0 2,-4 6-3,-4-1-4,3 0-3,4-3-1,5 3-9,7-6-4,10-1-7,8-3-2,5 1-11,9-2-4,-4 0 1,8-1-3,2-2-2,5-2-1,4-2 1,3 2 2,3-2-1,1-3-1,-5 1 0,3 0-1,-7 4-7,-4-2 0,-3-1 0,-4 2-1,-4 1 2,-8-1 2,1-2 1,-8 3 2,-12 2 0,-9 0 0,-5 5 5,-8-1-1,-3 3-1,6 1 0,4 1-2,10-4 0,12 0 1,9-3-1,7-2 1,4-1 1,5 0 1,5 1 0,5 0 1,6 5 3,5 0-4,4 3-2,2 1 2,-1 2 1,-4 4 0,-5 0-1,3 0 1,-8 2 3,-8 4 0,-2 1-1,-4 2 11,-5 4 1,-9 3 2,-4 3 4,-9 0-2,-7-1 3,-5 3-4,-4 1 0,0 4 2,3-5 1,3 3-6,1-1 1,11-7-5,0 2-3,8 0 1,3 0 5,7-2 8,-1 1 2,7 1-3,4-4 3,5-1-2,5 1-3,1 1 0,2 3 0,2-1 0,-3 0-6,-3 4-3,-6-2-5,2-2 1,-7-1-2,-1 2 2,-2 0 0,-3 1 6,-3 0 1,1-1 0,-1 0-2,-1-3 0,2-5-2,3 3 1,3-7 0,0 1 1,3-2 2,-3 0-5,0-1-1,0-4-1,6 0 3,-3-4-2,2-3 1,-1-3-1,2-3-2,-3-1-2,0-2 1,3-8 0,0-3-4,-1-5 0,-1-6-2,-2-4-1,1-3 0,-3-4-2,0-4 2,0-6-2,0-2-4,0-3-2,0-3 0,0-4-3,3 0-26,-3-2-36,3 0-66,0-4-76,7-1-99,7-10-196,1-9-469,6-10 0,0-11 0</inkml:trace>
  <inkml:trace contextRef="#ctx0" brushRef="#br0" timeOffset="589865.5249">25545 17358 762,'0'0'58,"0"0"16,0 0 29,0 0 28,0 0 31,0 0 11,0 0 8,0 0 8,0 0 16,0 0-27,0 0-6,0 0-6,0 0-23,0 0-22,0 0-25,0 0-6,3-2-5,0 1-3,7-4-10,2 2-9,4-2-5,2-1-11,-1 1-2,4 1-3,-1-2-2,2 1-2,5 1 2,2-1-2,2 0-2,3 0-4,3-2 1,4 2-1,1 0-1,1-2 0,1 1-4,3 0-1,-2 0-3,1 0-2,0 1-3,-1-1-2,-2-1-3,1 2 0,0-1-1,-3 1-3,-1 0-1,-6 4 0,0-3-3,-7 1-3,-3 3 1,-1 0 1,-6 0-2,0 0 0,1 0 1,3 0-1,4-2-2,5 0 0,4-1 2,4-1-1,-2-1-1,3-1 1,-4 3-1,-4 1-2,-4 1 1,-3 1-1,-6 0 1,-4 0 0,-1 0-2,-1 0-22,5 0-56,-7 0-114,19-5-556,-11 5 0,0-3 0,-3-1 0</inkml:trace>
  <inkml:trace contextRef="#ctx0" brushRef="#br0" timeOffset="591177.4156">30715 10032 1063,'0'0'118,"0"-3"33,0 0 11,0 1 22,0 1 33,0-3 25,0 3 20,0 1 15,0-1 11,0 1-66,0-2-26,0 1-14,0 1-2,1-5-25,4-1-29,7 0-24,7-4-19,5 3-15,5-2-10,1 6-11,-1-2-15,-8 3-18,0 2-10,-5 4 3,-7 9-5,-2 3 1,-4 4 2,-2 9-1,-1 0 1,-1 0-2,-7 2 3,-6-2 5,-2-2 1,-10-3 1,-1-2 5,2-5-3,2 0-3,3-4 2,5-5-2,2-3-1,4 0-25,1-3-56,1-4-70,4-3-141,13-7-535,-7 4 0,6-4 0,9-6 0</inkml:trace>
  <inkml:trace contextRef="#ctx0" brushRef="#br0" timeOffset="591521.5639">31147 9974 1404,'-11'0'102,"-4"0"18,-3 1 13,-5 4 6,1 1 8,4 5 14,-2 6 8,4 5 11,2 3 5,5 0-73,2 7-20,4-6-15,7 6-11,2-5-9,5 0-7,4-6-13,7-2-9,2-8-21,5-4-57,4-4-142,5-13-412,-2 7 0,4-4 0,-2-4 0</inkml:trace>
  <inkml:trace contextRef="#ctx0" brushRef="#br0" timeOffset="591806.4822">31416 9931 1073,'1'-5'138,"-1"1"7,0 1 10,2 3 14,-2 0 15,0 7 16,2 9 11,-2 10 7,3 7 3,-2 9-103,2 1-31,-1-4-6,2 0-9,-3-4-14,-1-6-14,0-4-17,0-7-36,0-2-94,5-11-161,-2 0-301,-3-5 0,3 0 0</inkml:trace>
  <inkml:trace contextRef="#ctx0" brushRef="#br0" timeOffset="592011.4256">31350 10144 1526,'-3'0'118,"1"0"29,1-3 15,-2 1-2,3-1 7,6 3 4,3 0 1,6 0 0,15-1 0,9 1-119,6-5-125,14-4-517,-8 1 0,-1-1 0,-7-2 0</inkml:trace>
  <inkml:trace contextRef="#ctx0" brushRef="#br0" timeOffset="592378.4758">31797 9912 1228,'0'-5'136,"0"-2"19,0 1 2,0 2 1,0-1 9,0 6 18,0 3 19,0 6 16,4 9 18,-4 5-93,3 13-18,-3 4-7,3 3 8,-3 4 6,0-4-4,0-2-16,3-6-16,-3-3-14,0-7-18,0-4-13,0-5-12,0-7-9,0-4-8,0-2-13,0-2-30,0-2-53,2 0-69,2 0-128,-2-21-461,-1 15 0,2 1 0,2-2 0</inkml:trace>
  <inkml:trace contextRef="#ctx0" brushRef="#br0" timeOffset="594412.1362">32168 10639 499,'0'0'127,"0"0"22,0-2 11,0 2 12,0 0 12,-7 0 14,1 0 9,-9 3 17,-3 2 16,-6 1-76,-2 0-17,-4 1-6,-3-2 10,-3 0 0,1 0-1,-6-1-4,1-1-3,1 0-6,-2 1-13,-1 0-9,0-4-9,0 2-11,-5 0-12,5 0-8,-3 3-4,0-2-5,-3 3-1,2-1-4,-5 1-1,2-2-1,3 1-6,0 0-2,2-3-6,5 1-2,3-1-3,4 5-4,2-6-6,6 2-3,0-2-1,1 2-3,4-3-5,-1 0-4,-1 4-2,2-3-2,5 2-1,0-3-2,3 0 0,3 3-2,2-3-3,4 0-2,1 0 4,1 1 0,0-1-4,0 2 0,0-2-4,0 0 0,0 0 1,0 0-6,0 0-11,0 0-32,0 0-46,0 2-46,1 1-67,4 0-120,19-1-481,-9 6 0,8 0 0</inkml:trace>
  <inkml:trace contextRef="#ctx0" brushRef="#br0" timeOffset="595196.5106">31127 11011 1048,'0'3'116,"0"-2"38,0 2 24,0-2 9,4-1 3,-2 0 8,4 0 4,6-2 11,5-1 5,4-1-67,8-3-39,2-2-35,5 2-23,0 1-6,0 1-4,-3 3-7,-6 2-4,-4 0-9,-6 2-2,-11 4-2,-2 4-4,-8 5 2,-7 3 1,-4 1 2,-6-1 3,-3 2 0,0-4 2,6-3-2,3-5 0,10-1-2,2-2-2,3-4-1,0-1-1,3 2-1,2-1-2,5-1-2,4 0 0,2 0 0,3 1-3,-3 0 0,4 5-1,-1 2-1,0 4-3,-2 0-2,-2 2 0,-4 0 3,-8 1 3,0 0 11,-3 2 15,-6-2 17,-3-2 14,-6 1 11,-2-5 12,-7 0 13,-3-1 12,0-5 8,-3 0 2,0-2-4,-2-1-8,5-1-17,3-2-12,6 0-10,3-1-9,9-1-14,3 2-13,1 1-21,4-1-35,-2 3-32,0 0-43,0-3-52,0 6-59,0-3-78,4 0-165,-1 0-340,2 0 0,4 0 0</inkml:trace>
  <inkml:trace contextRef="#ctx0" brushRef="#br0" timeOffset="604260.153">32319 10297 283,'-2'-6'58,"-3"0"15,2 1 27,-2-1 31,2 3 27,3 3 23,0 0 23,0 0 18,0 0 12,0 0-39,0 0-9,0 0-12,0 0-25,0 0-30,0 0-22,0 0-13,0 3-15,0 1-4,0 3 1,3 2 6,10 3 12,7 2 5,10 1 4,12 2 3,2 0-3,1 3-9,-4 0-7,-7 0-14,-2 0-10,-8-1-12,-3-3-16,-7-2-10,-4 0-4,-4-4-4,0-3-2,0-2-2,-6 0-3,3-5-15,0 0-48,0 0-78,-3-3-118,10-11-397,-8 10 0,-4-4 0,-5-4 0</inkml:trace>
  <inkml:trace contextRef="#ctx0" brushRef="#br0" timeOffset="604609.8312">32609 10232 738,'-4'-2'46,"-1"0"20,-1 1 20,-4-1 31,-2 7 29,-5 6 31,-3 10 19,-5 4 10,-4 11 6,1 4-22,1 2-22,3 0-17,10-2-20,2-3-30,3-6-30,5-6-30,1-4-18,1-8-15,2-4-30,0-2-33,3-4-134,3-17-332,3 9 0,2-2 0,8-9 0</inkml:trace>
  <inkml:trace contextRef="#ctx0" brushRef="#br0" timeOffset="605155.9081">32955 9940 460,'0'-1'91,"2"-1"21,-2 1 9,1 1 2,-1 0 0,2 0 8,-1 0 20,-1 1 13,2 6 18,-1 6-39,-1 7-19,2 4-11,-1 7-2,1 2 5,1 3 10,0 2 4,3 4-15,-2-7-10,1 2-12,-2-5-16,-1-1-14,-1-4-8,-1-5-7,2-3-8,-2-2-8,1-5-9,-1-1-5,0-3-3,0 1-5,0-3-2,0-2-2,0 0-11,0-3-41,0-1-72,3 2-149,-3-13-291,3 11 0,2-3 0,8 3 0</inkml:trace>
  <inkml:trace contextRef="#ctx0" brushRef="#br0" timeOffset="605510.8389">33341 10458 1202,'0'0'84,"-2"0"7,-1 0 18,-9 3 13,-4 5 14,-8 6 13,-8 3 15,-7 9 11,-2 3 5,-7 3-66,4 3-8,-2 0-7,7-3-14,1-1-15,9-2-11,2-3-14,9-7-15,6-3-24,6-2-75,3-7-126,3-26-357,6 24 0,3-5 0,3-5 0</inkml:trace>
  <inkml:trace contextRef="#ctx0" brushRef="#br0" timeOffset="606276.52">33023 10976 1274,'0'1'126,"0"4"23,0-1 6,0-3 3,3 1 2,8-4 5,5-3 4,10-1 6,7-1 7,6-1-65,-1 2-53,-1-1-20,-9 6-5,-9 0-2,-4 2 1,-9 4-5,-6 3-1,3 6-1,-9 1-6,-7 7 1,-7 2-3,-9 1 1,-2-3-1,0 1-1,4-6 1,8-2-4,10-5-1,4-3-3,5-3 2,0-1-1,2-1 3,4 0-1,3 1 2,6-2-2,3 1-2,2 1 2,-5-1-3,1 2 2,-5 1-6,2 3-1,-5 2-5,0 2-2,-4 2 1,0 0 5,-4 3 11,-2-5 13,-4 5 13,-7-2 17,-3-1 30,-5 0 18,-5-3 15,1-1 13,-1-3 10,-3-3 11,2-1-4,2-3-3,-1 0-9,0 0-15,5 0-27,1 0-22,4 0-12,1 0-14,3 0-11,3 0-18,-3 0-7,6 0-9,0 0-9,0 0-6,3 0-17,-1 0-24,4 0-42,-2 0-65,2 0-72,0 0-101,0-8-599,0 6 0,0 1 0,0-5 0</inkml:trace>
  <inkml:trace contextRef="#ctx0" brushRef="#br0" timeOffset="607337.628">30421 12552 846,'-6'0'109,"-3"1"28,-4 2 34,2 0 26,2 2 19,2-2 16,2 0 10,4-3 6,-1 1 5,2-1-63,0 2-21,2 1-18,-2-3-24,3 4-18,4 0-16,5-3-15,6 1-8,6-1-5,8-1-6,1 0-7,3-1-15,-3 1-14,-3 0-9,-8 0-9,-8 0-8,-8 0-5,-2 0-7,-4 1-7,0 2-10,0-1-17,0 1-40,0 0-79,0-1-131,0-12-342,-2 12 0,-1-2 0,-2 3 0</inkml:trace>
  <inkml:trace contextRef="#ctx0" brushRef="#br0" timeOffset="607639.729">30471 12712 963,'0'2'128,"0"1"38,0 2 29,0-1 15,0-4 7,3 3 2,0-3 4,6 0 3,6 0-1,3 0-85,5 0-40,4 0-37,1 0-31,4 0-15,-2 0-20,0-3-47,0 1-153,-6-13-370,-7 11 0,-4-1 0,-4 2 0</inkml:trace>
  <inkml:trace contextRef="#ctx0" brushRef="#br0" timeOffset="614919.0481">31530 12343 294,'0'-1'64,"0"-2"10,0 3 27,0-4 31,0 4 16,0-1 13,0-1 9,0 1 10,0-4 15,0 1-43,0 2 4,0-3-3,2 1-17,-2-2-20,3 1-6,0-1-2,1 1 1,1-1-4,-2 2-10,0-2-6,4 2-15,-4 3-7,0-3-8,2 4-10,3-2-5,2 0-10,-3-3-6,3 3-2,3 0-5,-7-1 1,2 2-2,-1-1-1,-2 0 0,1 1 0,-2-1-5,-1 2 0,3 0-3,5 0-2,1 0 0,0 0-2,0 0 2,-2 0 1,-2 0-3,-5 0 0,0 0 1,1 0-2,-2 0-1,-1 0-2,2 0 0,-1 0 0,-1 0-3,3 0 1,-1 0 2,0 0 0,1 0 0,-1 0-1,0 2 2,0-1 0,2 1 1,-1 0-1,1-1-1,-1 2 3,-2 1-3,1 1 0,-3-3 1,3 3 0,-3-3 0,4 1 0,-4-2-1,0 2 1,0-3 0,0 3-1,3-3 0,-3 0 1,3 3-2,-3-2 1,0 2-1,0-1-1,3 1 0,-1-1 1,-2 1 1,3 0 0,-2 1-1,1-2 0,-1 3 0,1-1 0,-1 0 1,1 0 0,-2 0 1,0 1 0,2-4-2,-2 2 0,0 1 0,1-3 0,-1 2 1,0-3 1,0 1-3,0-1 0,0 0-4,0 0-11,3 2-10,-3-1-74,0 0-109,3-3-148,-3 2-227,0 1 0,-3-1 0</inkml:trace>
  <inkml:trace contextRef="#ctx0" brushRef="#br0" timeOffset="615685.8088">31604 12322 695,'0'-2'89,"0"2"15,0-5 18,2 1 18,-2-2 12,4 0 13,5 0 16,0-4 13,8 6 17,2-3-51,7 2-15,1 5-5,4-3-10,0 3-13,-3 0-8,-4 4-11,-2 0-10,-6 3-13,-1 0-15,-2 6-5,-2 0-3,-5 1-10,0 7 0,-5 0-2,-1 1 1,-7 3 3,-2 3 2,-6-3 3,-6 0 4,-11 0-7,2-2-3,0 0 2,3-5-3,0-1-3,3-6-5,0-1-6,1-5-6,-1-3-4,0-1-6,2-1-6,2-3-16,5-3-36,4-3-55,7-5-90,2-2-122,5-12-349,8 9 0,8-1 0,7-2 0</inkml:trace>
  <inkml:trace contextRef="#ctx0" brushRef="#br0" timeOffset="616085.7556">32149 12207 795,'-8'0'53,"-8"0"25,-4 2 22,-7 5 19,-3 0 19,1 9 20,-1 5 20,-1 2 13,4 6 15,1 2-27,11 2-13,3-2-22,9 3-18,3-5-19,5 0-15,2-4-18,5-4-20,0-2-10,8-4-15,-2-7-7,3-2-5,6-3-11,0-3-34,5-3-75,5-5-144,1-11-292,-1 6 0,-7-3 0,2-5 0</inkml:trace>
  <inkml:trace contextRef="#ctx0" brushRef="#br0" timeOffset="616419.7355">32343 12189 735,'0'-2'83,"0"0"0,0 2 14,0-3 25,0 6 17,0 3 18,0 8 15,3 9 12,-2 4 5,2 6-57,-1 4-18,-1-1 3,1 0-12,-1-2-25,1-4-16,-2-2-17,0-3-14,0-2-13,0-7-17,0 0-61,0-9-112,0-7-319,0 5 0,0-6 0,0-3 0</inkml:trace>
  <inkml:trace contextRef="#ctx0" brushRef="#br0" timeOffset="616656.848">32244 12426 804,'0'-4'108,"0"3"28,0-2 15,0 0 8,1 2 4,2-1 2,9 0 1,3-1 1,11 2 0,7-2-73,3 2-53,6-4-67,2-2-173,-6 3-220,-4-2 0,-4-2 0,-4-1 0</inkml:trace>
  <inkml:trace contextRef="#ctx0" brushRef="#br0" timeOffset="617114.4108">32667 12102 855,'0'-1'89,"0"0"10,0 1 2,0-2 16,0 2 18,1 4 19,-1 8 16,2 0 15,-1 8 16,1 7-52,2 4-10,-1 2 0,0 6 8,3-1-10,0-1-14,0-2-15,-1 0-14,0-6-14,-2-1-14,2-2-14,-2-5-12,0-5-8,-3-1-10,3-5-5,-3-3-2,0-4-3,0 1 3,2-4-3,-2 1-1,0-1-1,0 0 0,0 0-2,0 0-8,1 0-24,-1 0-62,0 0-90,9-2-132,-6 2-282,2-3 0,1 3 0</inkml:trace>
  <inkml:trace contextRef="#ctx0" brushRef="#br0" timeOffset="617977.2988">33088 12752 268,'0'0'24,"0"0"16,0 0 10,0 0 10,0 0 11,-2 0 20,-1 2 17,-4-1 12,-5 4 21,1 0 4,-5-1-2,2 2-4,-2-1 1,-1 2 3,-1-2 1,-4 0-9,0 2-5,-2 1 4,-3 1-8,-4-3-8,-3 5-5,-3-2-2,-4 2-4,-1 0-6,-7-1-5,-3 2-4,-7 0-5,-2 0-10,-4-2-6,-1 2-3,-5-1 0,3 0-1,-2 1 1,4-1-1,-1 0 2,3-2 0,5 0 0,3-3 1,9 3 0,7-5-2,4 4 0,3-6-4,6 2-3,3 0-6,1-1-5,7 1-3,5-2-1,2-1-2,6-1-4,0 0 0,3 0-6,0 0-2,0 0-4,0 0 0,0 0-1,0 0-4,0 0-6,0 0-3,0 0-2,0 0-4,0 0 1,0 1-2,0-1-1,0 0 0,0 0-4,0 0 0,0 0-2,0 0-11,0 0-26,0 0-50,0 0-56,0 0-58,3 0-62,4-4-157,-1 2-317,5-1 0,4-6 0,0 1 0</inkml:trace>
  <inkml:trace contextRef="#ctx0" brushRef="#br0" timeOffset="621248.9041">32477 13200 738,'0'0'52,"1"0"11,1 0 13,1 0 13,-2 0 10,1 0 11,0 0 13,1 0 19,-3-2 20,0 1-20,1-3 6,-1 0-1,-3-1-1,-3 1-5,-3 0-2,-8 0-4,-4 3-4,-6-3-13,-3 4-8,-6 0-14,0 0-9,1 5-4,-2 2-6,3 0-4,4 7-7,5 3-5,7 0-5,7 3-4,5 1-12,5 0-6,1-1-6,4 0-7,4 2-2,4-7-3,3-1 1,6-2 0,4-3-2,0-4-1,5-4 0,4-2-1,2-5 1,5-4-2,0-3-2,-1-3 0,-4-5-2,-4 0-1,-8 2-2,-12 2 0,-6 0 1,-3 5 1,-4 2 1,1 2 0,0 4-3,0 4 0,1-2-1,-2 4 2,-1 2 0,1 4-1,-1 7 2,2 9 3,0 8 0,0 10 7,-3 5 2,0 4 5,0 2 5,0-2-3,0-8 6,1 0 1,2-8-2,0-1-4,-1-11-2,1-5-5,0-4 0,0-5-2,1-4-3,-1-4 1,0 1-4,0-2-3,0 3 0,0-3-19,0 0-37,0 0-71,0 0-173,0-39-505,0 32 0,-3 1 0,2-5 0</inkml:trace>
  <inkml:trace contextRef="#ctx0" brushRef="#br0" timeOffset="623018.0947">30116 14558 472,'0'-7'104,"0"-1"22,0-2 46,0 2 38,0-1 26,0 5 18,0-1 20,0 0 19,0 1 5,0 1-69,0 3-28,0 0-14,0 7-33,0 9-27,0 9-15,0 12-14,0 16-16,1 2-19,-1 6-3,0-1-3,2-3-2,-2-5-5,0-4-11,0-6-10,0-6-10,0-7-6,0-8-1,0-6 1,0-5 8,0-3 13,0-4 2,0-3 3,0 0 0,0 0 5,0-3 3,0-1 1,0-6 3,0 2 1,0-6-8,0-2-11,0 0-8,0-6-1,3-2 0,4-1-7,2-3-1,8 5-2,6 0-4,2 6-2,2 3-3,-1 4 0,-3 7 2,-4-2-3,0 3-2,-6 4-1,-3 3-1,4 3 1,-2 2-2,-2 10-1,-4 1 0,0 1 3,-1-1-1,-2-1 0,1 0-2,-1-4 1,0-3-4,-1-2-17,-1-1-54,2-3-63,0-5-82,3-1-168,0-14-377,3 9 0,0-2 0,-4-5 0</inkml:trace>
  <inkml:trace contextRef="#ctx0" brushRef="#br0" timeOffset="623399.7345">30357 14478 968,'-2'0'122,"2"0"33,-1 0 24,1 0 13,0 0 8,0 0 7,0 0 11,0 0 9,3 0 3,4 0-85,5 2-32,5 1-32,5-2-24,5 2-13,2-1-10,-2-2-22,0 0-64,-4-2-128,8-6-410,-19 7 0,-4-2 0,-2-2 0</inkml:trace>
  <inkml:trace contextRef="#ctx0" brushRef="#br0" timeOffset="623734.0897">30662 14284 781,'0'0'71,"0"0"22,0-2 21,3 4 13,-3 6 12,3 8 18,-3 6 13,0 10 11,0 3 4,3 5-66,-3-2-1,0-4-19,0 1-22,0-6-13,0-2-17,0-5-48,12-5-223,-9-5-239,0-4 0,2 0 0,2-7 0</inkml:trace>
  <inkml:trace contextRef="#ctx0" brushRef="#br0" timeOffset="624625.7003">30969 14850 335,'0'-2'65,"2"-5"22,-1 4 20,-1-3 21,2 0 15,-2 3 15,-3-2 14,-3 2 18,-2-3 20,-7 1-27,1 3-5,-5 2-6,2-2-11,-1-1-13,3 6-10,0 1-12,3 1-10,3 3-14,2 4-18,2 4-15,2 1-16,3 2-14,-3 1-7,6 3-8,-1-2-3,2 0-2,2 0-2,3-7 0,0-4 3,3-4 0,2-1 1,-1-5-2,4-6-3,-2-2 4,1-5-4,1-6-1,-1-5-3,0 2-3,-3-1-3,-4 3-2,-4 5-1,-4 5-2,1 6-1,-4 4-2,2 3 2,2 5 1,1 7 4,-1 8-1,0 11 4,4 9 5,-3 3 6,3 4 8,-1-1 7,1 1 7,0-4 9,-3-4 6,-3-2 8,-2-2 14,-7-5 12,0-4 3,-8-6 2,-8 0-6,-2-10-5,-3-2-5,0-6-7,1-5-9,2-7-21,8-6-36,5-4-53,3-3-45,7-7-89,6-2-142,5-11-465,-1 6 0,6 1 0,3-4 0</inkml:trace>
  <inkml:trace contextRef="#ctx0" brushRef="#br0" timeOffset="624968.3023">31050 14580 1241,'-3'0'101,"2"0"20,-1 0 15,1 0 17,1 0 13,0 0 7,0 0 13,1 0 6,5 0 3,2 0-80,4 0-18,3 0-19,1 0-18,1-1-24,-1-2-36,1 0-100,13-5-490,-12 4 0,-9 1 0</inkml:trace>
  <inkml:trace contextRef="#ctx0" brushRef="#br0" timeOffset="625310.2081">31315 14379 1276,'0'0'73,"0"0"6,0 0 12,0 3 20,0 3 14,0 9 14,0 5 10,0 11 4,0 4 3,0 2-70,0-1 1,0-2-7,0-4-11,0-2-19,1-6-24,-1-2-55,11-8-200,-8 0-269,0-5 0,-1-3 0,4-4 0</inkml:trace>
  <inkml:trace contextRef="#ctx0" brushRef="#br0" timeOffset="625734.5761">31400 14864 940,'-5'0'80,"-3"0"21,-1 2 20,-6 1 23,2 3 14,-4 6 12,2 5 11,-3 2 14,4 5 10,1 5-42,4 0-21,3 6-18,4-1-17,2 3-22,2-3-13,4 1-10,3-6-12,4-5-14,4-5-13,4-5-38,2-6-75,11-7-218,-10-2-241,-2-8 0,-3-4 0,0-3 0</inkml:trace>
  <inkml:trace contextRef="#ctx0" brushRef="#br0" timeOffset="625986.5645">31511 14984 1314,'0'0'65,"0"0"28,0 1 20,0 5 8,3-1 9,5 4 4,5 3 6,5 4 1,11-4 1,1 4-30,3-3-36,0 3-41,-3-4-63,-3-3-134,-3-12-323,-9 7 0,-6-1 0,-4-6 0</inkml:trace>
  <inkml:trace contextRef="#ctx0" brushRef="#br0" timeOffset="626277.1397">31720 14920 938,'-5'1'79,"-2"6"19,-5 4 15,1 9 11,-2 8 2,-4 7 5,1 5 1,2 0 0,-2 2-3,5-6-62,6-4-44,4-8-74,2-10-138,-1-1-181,2-7 0,1-6 0,3-3 0</inkml:trace>
  <inkml:trace contextRef="#ctx0" brushRef="#br0" timeOffset="626677.2802">31840 14747 1279,'0'-1'53,"2"1"20,-2 0 18,0 0 17,0 1 13,3 6 9,1 0 6,7 6 9,-2 4 7,5 4-24,-1 8-5,-4 2-10,0 9-7,-6-2-4,3 7-6,-5-3-3,-1 1-1,-1-3-5,-8-2-6,3-5-11,-5-4-13,-2-2-8,1-5-12,3-5-14,-3-5-31,4-2-51,5-5-93,9-3-513,-12-1 0,3 1 0,0-2 0</inkml:trace>
  <inkml:trace contextRef="#ctx0" brushRef="#br0" timeOffset="627445.1874">32247 14923 941,'-3'0'116,"0"0"35,1 0 33,-1 0 24,2 0 10,1 0 6,-2 0 6,2 0 8,0 0 13,0 0-73,0 0-20,0 0-26,0 0-23,0 0-17,0 0-8,3 0-5,3-2-5,2 1-8,2-1-13,4 0-12,1 2-9,-3 0-12,7 0-9,1 0-7,4 0-4,3 0-12,-1 0-15,-7 0-31,-4 0-20,-7 0-27,-5-3-49,-3 3-56,0-4-58,0-1-42,0 0-72,-1 2-76,-6 3 0,1 3 0</inkml:trace>
  <inkml:trace contextRef="#ctx0" brushRef="#br0" timeOffset="627730.5727">32242 15062 1221,'0'3'90,"0"1"39,0 0 24,0 2 22,2-5 13,1-1 8,5 0 7,3 0 5,4 0 2,5 0-56,4-1-30,3-1-40,0-1-25,0 2-28,0-2-40,-3 2-63,8-5-219,-11 4-279,-3-2 0,-3-2 0,0 2 0</inkml:trace>
  <inkml:trace contextRef="#ctx0" brushRef="#br0" timeOffset="628209.6649">32683 14725 1018,'0'0'128,"0"0"31,-3 0 29,3 0 28,3 0 17,-3 0 10,0-3 3,3 1 4,3 2 3,3-5-84,6 4-39,-1 0-30,4-1-27,0 2-28,-2 2-16,-2 0-9,1 10 0,-3-2-5,0 10-3,-3 0-3,-4 0-1,-2 4-3,-2 3 2,-7-3-1,-3 5 2,-3-3-2,-5-1 0,-4-3 1,-1-3 2,1-4 1,1-1 0,5-6-7,3-4-35,6-1-72,6-7-202,-3-4-333,3-2 0,3-6 0,0-4 0</inkml:trace>
  <inkml:trace contextRef="#ctx0" brushRef="#br0" timeOffset="628559.6884">33080 14685 1232,'-10'-3'84,"-4"3"15,-5-3 9,-3 3 10,3 0 15,1 4 16,1 6 18,-2 5 12,5 6 10,-1 7-59,6 1-8,3 2-11,5 2-10,1-1-9,0-1-12,3-3-12,1-3-19,7-4-11,5-4-13,3-6-21,6-9-47,4 1-127,1-19-443,-2 8 0,1-4 0</inkml:trace>
  <inkml:trace contextRef="#ctx0" brushRef="#br0" timeOffset="628872.6836">33294 14587 1200,'0'0'83,"0"0"20,0 0 25,0 5 19,0 2 16,0 8 13,0 10 5,0 5 0,0 6 1,0 4-77,0-2-4,0-3-22,0 0-24,0-6-23,0-2-36,0-6-74,3-7-142,-3-11-302,3 3 0,-3-4 0,0-2 0</inkml:trace>
  <inkml:trace contextRef="#ctx0" brushRef="#br0" timeOffset="629096.3916">33207 14786 934,'-3'0'126,"1"0"39,1 0 28,-1 0 5,4 0 6,1 0 2,3-3 1,6 3 0,4-3-1,8 1-96,5-2-54,4 0-96,8-5-199,-14 5-267,-2-3 0,-4 2 0,-4-3 0</inkml:trace>
  <inkml:trace contextRef="#ctx0" brushRef="#br0" timeOffset="629412.6361">33538 14530 1077,'0'-1'105,"0"1"6,1-3 6,-1 2 17,0 1 23,0 4 20,0 8 21,0 5 16,0 5 10,0 11-80,0 4-17,0-4-4,0 4-3,0 0-16,0-5-20,0-3-22,0-1-19,0-4-17,0-3-10,0-5-13,0 0-49,0-6-116,0-17-469,2 11 0,-2 2 0,0-5 0</inkml:trace>
  <inkml:trace contextRef="#ctx0" brushRef="#br0" timeOffset="629965.3838">33714 15102 401,'0'-2'25,"1"2"7,-1-3 13,0 3 17,2 0 25,-2 0 21,0 0 21,-2 0 20,-2 3 16,-4 2-1,-4 1 12,-9 0 14,-7 2 11,-4-1 3,-9 1-9,-11 0-8,-2 2-6,-8 1-4,-1 0-3,-5 0-15,3-1-9,0 1-18,-3-3-20,1 4-16,1-6-13,-2 3-13,6 2-12,4-2-18,8 3-10,6-3-7,11 1-6,11-3-1,8-1-6,2-2-3,9-1-5,2-2-9,1-1-33,0 0-42,3 0-78,3 0-126,10-14-410,5 12 0,7-1 0,6-2 0</inkml:trace>
  <inkml:trace contextRef="#ctx0" brushRef="#br0" timeOffset="630715.2781">33282 15457 891,'0'0'84,"0"-2"15,-3 0 21,-5-2 17,-4 0 13,-3 0 15,-3 4 15,-6-4 14,0 4 11,3 0-50,-2 0-17,4 4-7,-2-1-13,6 7-11,0 2-10,4 4-12,5-1-11,6 0-14,-3 1-9,6-1-8,0 0-6,3-5-6,3-3-4,6-2-5,4-3-1,3-2-2,2-3-4,3-4 1,-1-2-2,-2-3-1,-2-5-1,-4 1 0,-7 0-4,-3 1 0,-3 3 1,-3 2 6,-2 4 0,0 2-4,0 3 0,0 0 1,0 1 3,0 1 2,0 7 5,0 5 2,0 6 2,0 9 0,0 9 5,0 5 10,0 7 7,-2-1 4,-2 2 0,1-1 5,0-1 5,-3-8 1,1 0-4,-1-11-2,1 0-5,0-10-6,0-3-6,4-3-6,-1-6-12,1-4-61,1-3-73,0 0-155,0-29-541,0 22 0,-5-3 0</inkml:trace>
  <inkml:trace contextRef="#ctx0" brushRef="#br0" timeOffset="698304.152">4848 13897 1122,'0'-3'27,"0"1"3,0 2 11,0-1 10,0 1 14,0 6 16,0 9 20,0 9 16,0 10 10,0 17-20,-3 12 14,-1 17 5,1 11-2,-3 11-6,1 5-8,2 7-17,0 3-15,3 0-7,-2 1-1,-1-3 0,-1-2-5,-3-8-2,0-6-7,0-4-2,-2-9 3,-3-6 9,4-8-1,-2-6-7,-2-11-6,3-4-8,1-7-7,-1-10-6,3-8-2,3-8 3,2-7-1,1-6 1,0-1 3,0-4 3,0 0 2,0 1-1,0-2-2,0 1-1,0 0-2,0 1-4,0 1-6,0-2-9,0 3-5,0-1-7,0-1-5,0-1-1,0 0 5,0 3 0,0 1 1,0 2-2,0 0 1,0 2-5,1-1-8,1-1-1,2-2 4,1-2 4,4 0 0,0-2 2,0 0 0,7 0-1,1-2 2,5 0 2,6 2 8,3-1 2,4-2-2,7 0-3,0 1-4,2 1-1,1-1 2,2 0-2,1 0 1,3 2 0,2-1-2,4 0 2,3 1-1,-1 0 0,-1-3 0,1 3 1,-4 0-1,1 0 1,-4 0-1,2 0 0,0 0 1,-3 0-3,-1 0 2,-2 3 1,6-2-1,-1 2 0,2-1 0,1 3-1,0-4 2,-5 4-2,-5-4 3,2 3 0,-2-1-3,3 1 1,-2-2 2,0 0-3,0 2 0,-1-1 2,-2 0-4,1 1 3,-1 0-2,4 0 2,1-1-1,4 1 0,0 0 0,1 1 2,0-1-1,0 0-1,-1-1 2,1-1-2,0 1 1,-1-1 0,1 1 0,2-3 0,-2 0-1,3 0-1,-4 0 1,4 0 1,-4 4 0,1-3-1,-3 5 1,-1-3-1,-4 2 0,2 0 1,0 0 0,-2-3 1,-3 1-2,1 0 2,-1-2-2,-3 1 1,-1-4-1,3 4 0,-6-2 1,0-2-1,2 4 0,-3-1 1,-1 1 0,-1-2-3,2 3 2,-2-1 0,0-1 1,5-1 0,-2 0-1,0 0 0,-3 2-1,-2-2 1,-2 3 1,-1-2 1,-2 2-2,2-1 0,2 1 0,0-1 0,1-1 1,-1-1 0,6 0 2,0 0-2,1 0 0,0 0-2,7 0 3,-1 0 0,0-1 0,3 1-1,2 0 3,-2 0-2,0 0-1,1 0 0,1 0 0,3-2 1,3 1 0,2-2 1,0-1-1,4-2 1,2 0 0,-1 1 1,4 0 2,0 1 0,3-2 1,0 2 1,2-1 0,-2 2 0,1-3 0,1 1 0,-3 2 1,-2 0-3,1 1 1,-1 1 3,3 1-2,0 0 1,0 0 1,1 0 0,-1-1 3,-3-1-3,-2-1 0,-1 2 2,-2 0 0,0 1 0,-1-3-2,-1 3 4,4 0-4,0 0 4,1 0-3,-3 0 1,-1 0 3,-12 0 3,-1-3 4,-10 0 4,-6-3 5,-4 0-2,-11-1 8,-3-1 4,-8 0 6,-2-1 4,-2-5-1,0-3-1,0-3-5,0-4-6,0-4-5,-2-4-2,-1-8-8,2-11-7,-5-9-8,0-11-1,0-4-2,0-8-2,0-5 1,3-2-7,-7-4 4,7-8 0,-4-4 2,4-3 0,-1 2 3,1-3-6,0 7-3,3-1 1,-2 3-3,4 4 11,-2 3-5,3 7-1,0 5 1,3 3-1,2 1-2,-2 5 3,-2 2 1,-4-1 2,3 6 0,-3 3-5,-3 6 3,6 3 2,-3 8-2,0 1 1,0 6-1,0 6 0,-3 1 4,3 6-4,-4 5 3,1 2 2,-4 5-2,6 1 2,-1 4 0,-1 4 0,0 0-1,2-1 2,-1 2-3,1-1 4,-1 1-2,-1 1 0,2 0 1,-4 0-1,2 0 1,-1 0 0,-1 1 0,-2-1 1,-2 1 2,-3 0-6,-8 2 0,-3 0 1,-8-1 0,-10 2 0,-6-2-1,-4 1-1,-4 0 2,-5 0-1,-4 0-3,0 0 3,-7 1-1,-6 1 0,-1 0-1,-6 1-2,-1 4-1,-5-3 3,4 1-3,2 0 2,4 0 0,4-1-2,9 4 1,3-3-1,2 2-1,2-2 3,4 0-1,4 3-2,0-3 1,3 2 0,-2-1-3,7 0 1,-1 3 2,7-2-1,3 1 5,10-2-5,-2 2 1,4-1 0,-3 3 0,-1 0 0,-1-1 1,-2 4 0,-3-4-2,3 8-1,1-5-2,-1 1 4,0 3-2,-3-3 0,3 3 2,-5-1-2,-2-3 4,3-2-3,3 0 1,-4-2 3,4 0-4,-1 0 1,-1 1 0,0 1 0,-1 0-2,-2 2 2,-3-2-4,2 0 3,-4 1-2,-1-1 1,3-1 2,-3 4-1,-2-4 2,0 1 0,-2 2 2,-1-2-1,-4-1 1,-2 2-1,0-2 1,-2 2-3,-1-2 2,2 2-1,0 4 1,3-4-2,0 0 0,3-2 0,1 1 0,-3-3 0,5-1 2,-2 3 1,4-4-3,-1-1 3,2-1-2,3 1 1,0-3-1,0-1-1,-1 0 3,4 3-2,-4-3-3,2 1 1,3 2 1,1-1 0,-1 1-1,3-1 0,-3 1-2,0 1 3,2 1 0,-2 1-1,0-2 3,-1 5-2,-1-1 0,-2 0 0,-2 1 0,2 1 1,-3-3 1,1 1 0,-2-2-4,0 0 4,1 0-2,0 1 1,3 0 0,3-1 1,-3-2 0,6 0 0,0-1-2,4-3 1,-1 1 0,4-1 1,2 0-1,2 0-1,1 0 3,-3 0-2,4 0-2,-4 0 1,1 0 1,-1 0-1,3 0 1,-5 0 1,4 0-2,-3 0 1,0 0-1,-4 0-1,2 0-1,-1 0 4,-2 0 0,0 0-1,0 0 0,-2 0-3,0 0 5,2 0-1,-4 0-2,-1-1 3,1-1-2,1-1 0,1 1-2,-1-2 1,3-1 1,1 0 0,2 0-1,0-1 0,1-2 0,1 2-1,-1-3 2,2 2-2,-1-3 3,-1 2-2,2-3 1,0 1-1,0-1 3,-3-1-3,4-1 2,2 1-3,-3-3 0,0 3 0,-2-2 0,1-3 1,-1 0-2,-3 2 3,-1-2-5,2 0 1,-1-1-1,2 1 5,0 0-1,3 3 0,3-1-1,1 3-1,1 1 1,0 2 0,2-3 2,0 2 0,2 1 1,4 3-2,1 0 1,4 3 0,0-2 2,3 3-2,3 2 0,-3-1-1,0 1 0,0-2 1,0 1-1,0 0 0,0-2 0,1 1-2,-1 2-1,0-3-1,-3 3 0,3 0 1,-7 0-1,2 3 0,-1-1 0,-1 1-3,-1 2 2,-3 4 0,0 1 1,0 0 3,-1 3-1,4-1 0,1 1 0,1 2 1,0 2 0,3-2 3,-3 5 0,1 0 2,1 0-2,-1 0-2,2 1 0,2 4 4,1 2-3,1 3 2,2 4 0,0 2-2,0 4 0,0-3 2,0 4 1,0-4-1,0 1 4,-1-4-5,-1 3 4,1-6-4,-1 3 2,-1 2 3,0-1 1,0 1 0,-1 2 0,-2-1-1,3-1 0,0 0 2,-2-1-1,0 0 0,1-2 1,-3-5-1,1-1-2,1-7-1,-1-4 1,3-4 1,1-4-3,2-5 0,0-2 1,0 1-4,0-1-2,0-1-29,0 0-59,0 2-84,0 3-81,0-4-142,0-36-490,-3 37 0,-4-4 0,-2-4 0</inkml:trace>
  <inkml:trace contextRef="#ctx0" brushRef="#br0" timeOffset="768435.4404">18151 14248 964,'0'0'104,"0"-2"14,-2 1 20,-1 0 32,3-2 22,-1 1 16,-4 1 14,0-4 13,0 1 26,0 0-59,1 0-9,4 0 2,0 1 3,0 1-27,0-2-22,3-4-12,4 0-13,8-2-11,2 1-26,7 4-20,2 3-17,1 2-12,-3 4-26,-2 8-3,1 3-2,-5 9-1,-8 1 0,-5 9 0,-2 2 2,-9 0 0,-8 1 2,-5 1-4,-7-2 6,-4-4-2,-4-2 2,3-8-2,1-5-1,5-8-3,3-3-3,3-5-9,1-3-30,1-8-22,3-7-32,4-4-29,7-1-45,2-2-62,1 4-91,8-1-93,1 10-200,5-1 0,10 1 0</inkml:trace>
  <inkml:trace contextRef="#ctx0" brushRef="#br0" timeOffset="768795.4955">18564 14192 788,'0'-2'122,"0"0"25,-7 2 28,-3-1 19,-7 4 12,-9 5 5,-5 6 4,-2 7 1,5 4 4,4 8-88,10 2-27,6 1-24,7-1-26,1 5-18,4-7-11,8 4-6,2-5-2,10-4-4,6-6-20,3-7-63,0-9-100,35-8-378,-32-1 0,3-5 0,-1-5 0</inkml:trace>
  <inkml:trace contextRef="#ctx0" brushRef="#br0" timeOffset="769058.4986">18846 14175 1233,'0'-2'135,"2"2"29,-2 0 20,1 9 11,-2 6 5,1 12 3,1 6 1,-1 6 2,0 0 0,0 1-110,0 0-33,0-5-63,0-2-103,3-8-157,-3-8-285,0 2 0,2-8 0,-2-5 0</inkml:trace>
  <inkml:trace contextRef="#ctx0" brushRef="#br0" timeOffset="769254.0751">18763 14340 1562,'0'-6'92,"0"1"8,0 1 9,0-1 1,6 1 3,6 4-3,14 0-12,13-3-27,15 1-73,28-8-470,-15 6 0,-2-1 0,-11-3 0</inkml:trace>
  <inkml:trace contextRef="#ctx0" brushRef="#br0" timeOffset="769745.6406">19283 14117 1338,'0'0'143,"0"0"15,4 0 11,6 0 9,4-2 1,6 2 3,7 0-1,3 2 1,-3 0-2,-4 2-125,-6 5-21,-6 1-14,-8 3-11,-4 2-5,-8 3-1,-4 5-2,-5-1 1,-1 0 1,1-1 2,3-3 2,7-8-1,5-3 3,2-2 6,2-2 7,4-2 6,4 2 2,6-1 1,6-2-1,3 3 2,2 2 0,-2 2 5,-5 7-4,-7-1-5,-6 8-7,-6 0-8,-3 3-3,-10-2 0,-8 3-5,-9 0-19,-7-1-45,3-5-87,7-5-179,3-3-251,7-4 0,10-7 0,5 3 0</inkml:trace>
  <inkml:trace contextRef="#ctx0" brushRef="#br0" timeOffset="770090.7436">19604 14795 1718,'-19'5'59,"-10"-1"9,-11 4 11,-14-2 4,-10-1 8,-11-3 11,-11 2 18,-16-4 21,-10 3 12,-8-1-36,-5 3-12,-5 2-9,6 5-10,-1 0-5,9 2-5,18 1-13,14-1-17,20-4-22,21-3-10,15-4-24,18-3-30,5 0-69,17-3-137,-2-4-337,14 4 0,5-1 0,16 1 0</inkml:trace>
  <inkml:trace contextRef="#ctx0" brushRef="#br0" timeOffset="770622.6789">18849 15097 1986,'-11'0'79,"-3"0"8,-10-2 5,-7 1 6,0-2 2,-4 2 2,7 1 2,-2 0 1,4 4-1,5 6-65,3 1-10,9 6-7,4 1-3,1 1-5,10-1 9,4-3 7,11-4 9,8-5 9,7-5 9,3-6 8,-1-6 6,-6-3 3,-10-4 3,-6 3 3,-10-1-4,1 4-10,-7 6-13,3 2-8,-3 2-9,0 5-8,0 9-6,3 6-4,0 7-4,1 9-6,-3 7-6,1 4 1,-1-3 2,-1 0-2,0-4-2,0-6-16,-1-1-45,1-7-91,1-12-214,-1-2-301,-1-6 0,2-4 0,-1-2 0</inkml:trace>
  <inkml:trace contextRef="#ctx0" brushRef="#br0" timeOffset="771715.9279">18260 15959 1243,'-4'0'115,"1"0"31,-3-2 22,0 2 20,-2-3 21,3 3 22,-1-4 19,3 2 18,0 0 15,3 1-71,0-2-19,0 3-23,0-1-19,3-3-20,0 1-20,1 3-22,6-5-17,4 3-18,7 2-14,2 0-15,1 0-8,3 0-11,-3 4-2,-1 2-1,-3 6 2,-6 2-1,-5 6 0,-1-1 0,-5 4 2,-3 1 4,-6 0-2,-5 2 2,-4-1 2,-7-2 2,-9-5 0,1-2-1,0-6-2,-1-2 3,5-5-2,5-1-6,6-5-17,0-4-30,9-5-23,1 0-43,2-6-58,3 2-118,11-5-127,2 5-279,9 1 0,8 1 0</inkml:trace>
  <inkml:trace contextRef="#ctx0" brushRef="#br0" timeOffset="772134.274">18613 15913 1392,'0'-2'100,"0"-1"22,0 1 8,0 0 5,-5 1 9,-1 1 15,-6 0 13,-4 5 14,-4 0 6,0 5-58,-1 1-28,2 9-14,4 1-3,5 2 2,0-1-5,7 4-6,3 1-11,3 1-8,0-1-9,8 0-7,-2-3-4,5-2-7,0-5-4,2-4-6,3-3-2,4-7-10,-2 0-11,1-3-31,2-2-35,-7-1-44,0 2-72,-8-3-92,5-5-355,-9 6 0,-3 0 0,1 0 0</inkml:trace>
  <inkml:trace contextRef="#ctx0" brushRef="#br0" timeOffset="772919.4335">18170 16424 794,'-1'0'133,"-2"0"24,2 0 21,1 0 15,0 0 12,0 4 11,0-4 6,0 0 2,0 1 9,0 1-79,5-2-33,4 3-14,11-1-12,6 0-7,14 0-5,10-1-5,3-1-6,8-1 0,1-3-7,0 4-13,-5-3-12,-8 1-28,-9 0-70,-15 1-80,-10 1-117,-7-12-373,-8 16 0,-8 0 0,-1 3 0</inkml:trace>
  <inkml:trace contextRef="#ctx0" brushRef="#br0" timeOffset="773615.5659">18489 16740 1279,'0'-2'82,"0"0"13,0-1 9,0-4 6,0 0 4,-1 0 4,-4-1 7,-2 1 9,-10 0 7,1 0-58,-7 4-15,1 2-12,-4 2-7,2 6-4,6 1-3,2 5-2,5 2-1,5 5-7,3 0-3,3 3-1,3-1 0,3-1 6,6-4 5,1-2 4,7-7 2,1-4 0,2-1-2,-1-6-3,1-1-4,-1-7-2,1 0-5,-5-1-5,-3-3-8,-4 3-2,-7-1 1,0 5 1,-4 3-2,0 2-4,0 3 0,0 0 0,0 0 5,0 3 3,0 6 4,0 4 2,0 9-2,-4 6-1,4 7 3,-3 0 6,3 5 2,-3-5-1,2 2-4,-1-5-5,1-4-3,-1-4-4,1-4-3,-1-3-8,2-5-26,0-1-40,0-5-94,0-6-130,2-27-348,2 20 0,5-8 0</inkml:trace>
  <inkml:trace contextRef="#ctx0" brushRef="#br0" timeOffset="774038.2842">19191 15915 978,'0'-7'103,"0"1"37,0-1 29,0 0 3,0 4 16,0 3 21,0 6 18,0 7 14,1 10 6,-1 4-78,0 12-24,2 2-37,-2 0-28,1 0-14,-1-2-40,0-6-88,0-2-136,0-13-403,-1 7 0,-1-10 0,2-6 0</inkml:trace>
  <inkml:trace contextRef="#ctx0" brushRef="#br0" timeOffset="774254.7333">19082 16102 1386,'0'0'102,"0"0"13,0 0 8,6 0 4,2 0-1,8 0 0,7 0-12,10 0-59,11-6-149,0 2-342,-1-1 0,1-2 0</inkml:trace>
  <inkml:trace contextRef="#ctx0" brushRef="#br0" timeOffset="774843.6831">19537 15923 1981,'3'-3'86,"-3"3"11,6-5 14,4 4 12,8-5 21,12 0 6,8-1 4,7 0 3,-1 1-1,-6 3-75,-8 3-9,-9 0-11,-12 2-13,-6 3-11,0 5-18,-9 2-6,-6 5-4,-9 3-2,-5 1 2,-4 2-4,2-3-1,5 0 3,6-5-2,5-4-1,6-4-2,5 0 2,1-6-1,0 2 4,0-3 2,1 2 2,5 3 1,3-1 0,0 4 0,8 4 0,0 0-2,-1 2 1,-2 3 1,-4-2-5,-6 4-1,-4-1 2,-6 1 2,-8 0 1,-7-2 2,-7 2 1,-2-6 1,1-2-3,5-6 0,5-2-4,5-1-26,8-4-51,2 0-146,11-7-479,-2 8 0,2-2 0,11-1 0</inkml:trace>
  <inkml:trace contextRef="#ctx0" brushRef="#br0" timeOffset="775122.2404">19921 16286 1177,'0'0'103,"1"0"23,-1 0 33,0 0 21,0 0 15,-3 7 12,-8 0 7,-6 4 7,-9 4 4,-7 4-83,-6 4-17,-5-3-22,-3 6-30,-1-2-23,5 0-14,3-2-12,12-3-12,7-2-27,5-5-58,9-4-101,19-4-448,-10 4 0,1-6 0</inkml:trace>
  <inkml:trace contextRef="#ctx0" brushRef="#br0" timeOffset="775885.7028">19891 16613 1773,'-10'2'83,"-4"-2"25,-5 1 20,-5-1 8,-1 0 3,-1 1 1,3 4 3,2 0-2,4 4 2,1 2-59,3 4-18,2 2-22,7 3-15,1 0-7,1-1 1,5 0 1,0-4 1,9-1 5,5-6 3,4-4 1,3-4-3,6-7 1,-3-2-7,-1-8 1,-4 0-2,-6-7 0,-6 6-3,-6-1-2,-4 5-2,3 0-1,-3 6-3,0 4-6,0 1 2,0 3 1,0 0 1,0 3 4,0 6 6,-3 5 5,0 6-1,-3 9 2,-1 3 4,1 3 3,1-1 0,-1 3-2,6-2-2,-3-5-5,0 1-7,1-5-4,0-1-2,0-5-4,2-1-2,0-2 1,2-5-2,-4 0 0,2-5-1,0 1-1,2-3 2,-2-1-3,-2-1-3,2-1-2,0 1-7,0-1-12,0 0-11,0 1-17,-1-1-15,1 0-17,-2 0-23,2 0-47,0 1-57,0-2-77,9-2-314,-11 1 0,-2 0 0,4 0 0</inkml:trace>
  <inkml:trace contextRef="#ctx0" brushRef="#br0" timeOffset="776874.2132">18742 17582 686,'-3'0'84,"0"1"31,0-1 26,-1 3 34,1-3 29,-2 1 24,4-1 25,-3 0 17,4-1 14,0 1-42,0 0-32,0 0-30,4-1-22,-1 1-34,7-2-26,7 2-24,1 0-26,4 4-15,2 1-15,-1 4-7,-3 4-1,-2 1-3,-8 2-2,-4 2 1,-3 4-2,-3 3 1,-6-1 0,-4 4-1,-4-3 3,-4 0-1,-4-5 1,1-4 1,-1-7 0,1-4-4,0-4-9,3-7-23,0-6-32,4-3-65,4-7-66,9-11-88,14 0-327,-10 5 0,6 4 0,9 1 0</inkml:trace>
  <inkml:trace contextRef="#ctx0" brushRef="#br0" timeOffset="777151.8347">18993 17549 1038,'-3'0'104,"-2"5"28,-3 2 22,-3 0 12,-2 3 10,1 6 8,4 1 10,4 0 8,0 2 6,4 0-67,0 5-32,0-2-28,0 2-20,0-2-13,4-2-16,2-3-34,8-1-87,6-11-157,4-2-292,-1-2 0,6-5 0,-4 0 0</inkml:trace>
  <inkml:trace contextRef="#ctx0" brushRef="#br0" timeOffset="777491.8323">19219 17888 1492,'-6'9'99,"-3"2"20,-9 3 25,-6 5 12,-6 0 3,-3 0 3,-8 0 1,-2 3 2,2-1 1,5-1-72,3-5-25,7-2-20,7-4-22,7-4-15,4-2-13,5-3-48,0 0-102,9-3-145,-3 1-219,5 2 0,5-3 0,14 0 0</inkml:trace>
  <inkml:trace contextRef="#ctx0" brushRef="#br0" timeOffset="777989.1294">19185 18104 1873,'0'0'78,"0"0"22,-6 0 23,-5 0 15,-1 0 11,-6 0 6,0 3 3,2 2 6,-1 2 2,3 3-62,2 2-8,5 3-23,-4 2-22,8 0-15,0-3-9,3 1-5,0-3-3,5-4-1,-2-2-1,6-3 0,1-3-4,7-3 2,-1-3-1,2-5 0,-2-2 0,-3-3-2,-5 2 4,-4 4 0,-1 0-5,-1 5-3,-4 1 0,4 4-1,-2 2 2,0 8-1,0 5 0,0 4-1,0 12-1,0 3-5,0 4 1,0 2 1,0-4-2,0-2-8,0-5-31,0-7-66,3-12-129,-2-26-446,2 14 0,4-9 0</inkml:trace>
  <inkml:trace contextRef="#ctx0" brushRef="#br0" timeOffset="778339.1164">19526 17432 1444,'0'0'68,"0"2"30,0 4 24,0 8 20,0 6 8,0 9 4,0 8 2,3 0-1,-3 5 1,4-4-45,-4-4-24,0-2-35,0-6-52,0-6-77,0-8-115,0-7-333,4-4 0,-4-2 0,0-9 0</inkml:trace>
  <inkml:trace contextRef="#ctx0" brushRef="#br0" timeOffset="778552.6624">19432 17590 1923,'0'0'109,"0"0"14,0 0 11,0 0 8,4 0 1,6-2 1,6 1 1,9 0-3,4-3-15,5-1-163,51-4-583,-57 4 0,-6-2 0,-2 4 0</inkml:trace>
  <inkml:trace contextRef="#ctx0" brushRef="#br0" timeOffset="779547.7049">19984 17295 1158,'0'0'106,"0"0"24,0 0 18,1 0 7,-1 0 2,0 0 1,0 0-1,0 0 9,0 2 14,0 3-62,0 5-6,0 5-14,0 8-11,0 4-3,0 4 2,0 3 1,0 1 1,0-3-9,0 1-13,0-6-20,0-1-20,0-5-11,0-4-47,0-5-116,27-7-517,-23 0 0,3-5 0,-3 0 0</inkml:trace>
  <inkml:trace contextRef="#ctx0" brushRef="#br0" timeOffset="779859.6888">20355 17669 1538,'-8'7'95,"-6"3"10,-6 2 12,-10 3 9,-3 2 9,-3 0 8,-3 2 7,-5-1 1,8 5 5,-2-1-78,2-2-15,3 1-12,7-4-27,4-2-62,9-5-119,5-6-390,4-1 0,4-2 0,1-2 0</inkml:trace>
  <inkml:trace contextRef="#ctx0" brushRef="#br0" timeOffset="780425.6708">19996 17990 1415,'1'0'95,"2"0"21,3 1 8,4-1 9,1 0 9,8-1 12,2 1 7,1 0 5,-1 0 4,-3 4-70,-6-1-14,-6 6-17,-4 4-5,-5 5-1,-11 3-5,-4 6-8,-9 0-7,-10 1-1,5-1-2,8-4-2,4-11 10,13-1 22,7-5 5,0-3 1,3-3 3,4 0 0,4 0 1,4-3-4,7 3-2,0 0-3,2 0-16,3 0-26,-2 6-11,-2 0-6,-4 5-6,-7 3-2,-7 0 1,-7 2 4,-9 3 2,-8-4 0,-5 2 3,-3 0 1,-4-2 5,-1-4 2,2-5-2,3-4-4,1-2-14,6-3-42,4-4-40,5-2-35,8-1-176,0-15-469,9 16 0,5 2 0</inkml:trace>
  <inkml:trace contextRef="#ctx0" brushRef="#br0" timeOffset="780874.1816">20753 18466 1592,'0'0'119,"0"0"16,-2 0 23,-4 0 20,-6 0 20,0 0 18,-7 0 12,-5 0 12,-3 0 6,-1 3-94,-6 1-20,-4 3-12,-7 0-20,-8 5-16,-12 2-14,-10 0-11,-3-1-11,-8 2-11,0-3-6,4 0-1,2 1-3,2 0-5,5-3-6,3 1-6,8-3-14,12 0-13,11-3-10,11-4-33,17 2-36,7 0-57,8-3-114,11-5-457,3 5 0,6-2 0,13 0 0</inkml:trace>
  <inkml:trace contextRef="#ctx0" brushRef="#br0" timeOffset="781425.8397">20753 18627 1548,'-4'0'118,"0"0"6,1 0 9,-6 0 17,3 0 17,-4 3 11,-5-1 14,-5 1 14,-3 4 14,-4 0-78,-4 3-19,-10 1 6,0 0 5,-11 2-1,-11 0-1,-11 2 3,-14-1-1,-14-1-6,-8-2-4,-9-1-6,-2-2-7,0-3-12,8-3-10,9-2-14,13 0-15,8 0-13,14-2-12,10 2-9,16 0-6,13 0-8,13 0-4,8 0-8,7 0-3,2 0-8,2 0-9,1 0-13,4 2-12,2 0-15,3 1-22,0-1-25,-2 1-34,-2 0-32,-3-2-41,-4-1-63,10 0-167,-8 2-244,-3-1 0,-3-1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531.16821" units="1/cm"/>
          <inkml:channelProperty channel="Y" name="resolution" value="2391.75171" units="1/cm"/>
          <inkml:channelProperty channel="F" name="resolution" value="0" units="1/dev"/>
        </inkml:channelProperties>
      </inkml:inkSource>
      <inkml:timestamp xml:id="ts0" timeString="2025-01-24T03:53:37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21123 3609 578,'-5'0'26,"-5"-3"10,-1 3 13,-5 0 20,-2 6 21,-3 0 22,-2 5 20,0 6 16,-4 4 14,-3 4-5,-3 4 10,-9 6-3,0 4-7,-5 4-12,4-1-15,3 3-18,6 2-15,7 1-10,3 0-11,7 2-7,5 3-12,3 1 0,7 0 0,4-2-1,10 0 2,11-5 2,10-4-1,8 2 0,6-1-3,0 0-4,-3 1 0,-6 1-7,-8 6-7,-6 0-5,-11 7-9,-8 5 0,-5 3-3,-8 5-3,-7 0-1,-9 3 1,-8 1-3,-5 1 1,-7 2 1,-1 7 5,2-4 2,3 6-2,9-2 2,5 1 0,14-9 3,6 5-4,6-7 1,10 1-2,7-1 0,10 1-3,7-2 0,10 0-3,0-2-3,6-1-2,-3 0-2,1 0 0,0 3-1,-6 0-2,-6 7 2,-6-1-1,-7 4-2,-14 3 3,-5 2 0,-7-1 4,-10 8 1,-11 9 5,-14 1 9,-12 6 5,-10 3-1,-6 4-2,1 1-2,-3 6-1,10 1 1,5 1 0,14-1-4,15-1-5,12-2-12,8-2 1,12-3-3,11-1 0,8-2 1,6-4-2,13 2-2,0-1-5,-2 1 2,-1 1 4,-4-1 1,-6 3-4,-6 3-4,-7 5 4,-11 1 4,-6 6-1,-6 3-1,-9 6-3,-8-1 4,-5 5-2,-10 2-1,-4 5-1,-2 1 3,1-1 1,5 3-4,5-1-1,7 0 0,11-1 7,4-2-4,5-3 0,5-2 1,4-1-2,5-4 4,1 1 3,6-3-1,3 0 1,1-4 0,3-1-1,-3-2 4,1 1 2,-8-2 2,-2-2 3,-7 2 2,-3 1 0,-6-1 3,-6 0 5,-9 0 5,0-1-2,-11 0 5,-4-5 3,3-2 6,-2-3 4,5-5-4,7-3-9,-1 0 0,5-5 3,2-2-3,1 0-2,3-8-5,4 0-4,3-6-3,3 0-4,0-2 2,0-4 6,1-5-4,4-2-2,2-6-1,2-1 1,1-4-2,0-2-1,-4 1-4,0 0 0,-3 0-2,-1 0 0,-5 0 3,-2 2 2,-4-3-1,-1-2 1,-3 2 1,-3 0-1,2-3 3,2 1-2,2-3 1,1-1-2,2 0-2,4-6 0,-1-4 1,3-4-4,-1-6 0,4-4 1,-2-2-1,0-4-1,0 1-2,0-5 1,0-4-4,3-1 1,-1-3-3,1-1 2,-3-3-2,4-2-1,-4-2-3,0-2 5,0-1-4,3-3-6,-3-1-11,0-1-16,0-1-20,3-1-35,-2 0-48,4-3-49,-2-2-63,3-4-82,4-6-143,-4-17-308,-3 6 0,0-1 0</inkml:trace>
  <inkml:trace contextRef="#ctx0" brushRef="#br0" timeOffset="18947.9539">22431 3523 1344,'0'-1'106,"0"-1"32,0-4 26,0 3 16,0-3 16,0 1 13,0 0 14,-2 3 10,2 0 10,0-1-69,-2 0-27,2 3-27,-1-2-23,1 0-20,-2 2-16,2 0-14,-1-2-13,1 4-9,0 0-10,0 6-4,0 6-2,0 8 5,0 14 13,0 10 15,0 9 9,0 11 4,0 4 3,0-2 3,0-2 0,1-8 0,1-7-1,3-9-9,-1-6-13,-1-11-13,0-4-7,3-8-5,-6-4-2,0-2 2,0-3 4,0-2 0,0-2-5,-3 2-2,0-2-12,-3-2-51,0 2-67,3 0-129,1-6-182,1-1-311,1-2 0,0-7 0,0-6 0</inkml:trace>
  <inkml:trace contextRef="#ctx0" brushRef="#br0" timeOffset="19585.7982">22918 3589 886,'0'-7'147,"0"-3"25,-4-2 20,-4-2 14,-8 2 18,-7 1 6,-4 1 7,0 5 2,-2 3 2,2 2-105,1 7-38,7 9-21,2 5-13,6 9-7,6 8-10,2 8 5,4 6-5,4 3 1,5 5 1,-1 0-2,2-5 1,4-2-1,-6-5-8,-1-4-5,-4-6-8,-1-7-10,0-6 4,-3-8 23,1-6 14,-1-7-1,0-8 2,2-9-3,-2-7-1,-2-11 1,-2-5-2,1-6 2,0 5-5,0 4-26,2 9-18,2 10-5,-1 6 2,6 3 3,8 3 2,2 2-2,11 0 4,7 0-4,-3 0-14,5 0-50,-4 0-144,24-7-610,-35 4 0,-7 2 0,0-5 0</inkml:trace>
  <inkml:trace contextRef="#ctx0" brushRef="#br0" timeOffset="20316.2708">24149 3471 1202,'-7'-6'98,"-5"-3"32,-8 0 16,-7-4 10,-5 4 12,-4 3 5,-1 3 4,0 3 4,4 6 13,3 8-70,11 6-13,4 9-20,10 12-2,2 8-3,6 8-2,7 3 1,1 2 1,1 4 0,5-4-13,-2-3-1,0-5-11,-3-6-9,-5-8-13,-1-9-7,-3-8-2,-3-10 3,0-4 3,0-6-4,0-7 1,0-8-2,0-7-2,-3-9-7,3-9-1,0-4-2,0 4-11,3 8-13,0 8-3,7 7 3,8 7-2,7 3 0,8 4 1,8 0-13,2 0-69,0 0-148,-1-10-505,-5 7 0,-2-1 0,4-3 0</inkml:trace>
  <inkml:trace contextRef="#ctx0" brushRef="#br0" timeOffset="20620.0356">24704 3674 1761,'-16'1'107,"-5"5"21,-10 9 13,-7 2 9,0 9 11,3 10 6,4 3 4,5 4 4,8 0 9,11-1-83,5 0-21,5-2-18,7-5-13,7-1-16,9-5-23,13-6-81,14-9-177,5-10-384,1-4 0,-4-12 0,-5-4 0</inkml:trace>
  <inkml:trace contextRef="#ctx0" brushRef="#br0" timeOffset="20976.1005">24910 3886 2341,'0'-1'137,"0"0"14,0-1 6,2-2 6,2 1 3,7 2-1,2 0 3,7-1-1,3 4 2,2 2-115,-1 3-26,-4 6-14,-4 6-5,-5 3-4,-8 7-3,-3 0 3,-6 2-2,-9-1 3,-5-2-1,-7-3 3,-4-6 4,1-6 4,4-6-2,2-5-1,7-3-8,3-6-52,6-5-109,6-9-600,1-1 0,5-7 0</inkml:trace>
  <inkml:trace contextRef="#ctx0" brushRef="#br0" timeOffset="21252.1444">25184 3782 1684,'-10'6'146,"-5"5"17,-5 7 12,-4 7 6,6 0 5,6 7 3,6 0 1,3 0 2,9-3-11,8 0-119,2-7-69,10 1-56,10-14-94,9-5-127,0-8-283,-1-1 0,0-9 0,-7-1 0</inkml:trace>
  <inkml:trace contextRef="#ctx0" brushRef="#br0" timeOffset="21609.9558">25488 3517 1925,'2'0'125,"1"0"20,6 0 13,6 3 11,0 4 7,11 12 7,-1 10 15,2 10 13,0 11 7,-8 7-95,-5 4-7,-6 3-5,-11-1-5,-12 3-2,-6-4 0,-8-6-1,-7-4-8,-3-8-11,3-8-8,3-5-6,4-12-12,11-5-37,5-5-88,3-7-138,9-6-215,-6-1-377,2-2 0,2-6 0,3-2 0</inkml:trace>
  <inkml:trace contextRef="#ctx0" brushRef="#br0" timeOffset="22485.9882">26179 3811 1404,'-7'3'134,"-1"4"26,-3-1 31,-5 5 28,8-4 15,2-3 20,-1-3 13,7 2 8,0-2 28,3-1-50,7 3-31,10 0-18,14 0-25,10 1-25,9-3-17,-2 1-17,-7-1-15,-8 1-14,-11-2-41,-5 1-73,-8 0-72,-4 1-82,-4-1-111,3-1-115,-2-1-391,-2 1 0,0 0 0</inkml:trace>
  <inkml:trace contextRef="#ctx0" brushRef="#br0" timeOffset="22754.5676">26176 4059 2079,'-1'4'127,"-2"0"19,1-1 21,1 1 13,2-3 21,4-1 8,8 0 6,8 1-1,11-1 1,10 0-100,3-1-33,-1 1-40,-4 0-100,-2-2-177,7-5-504,-22 3 0,-7 1 0,-6 0 0</inkml:trace>
  <inkml:trace contextRef="#ctx0" brushRef="#br0" timeOffset="23737.7669">27297 3633 944,'0'0'105,"-3"0"32,2 0 31,-1 0 27,-1 0 30,0-1 19,3 1 14,0-4 14,3-3 8,5-5-75,7-1-17,5-6-25,5 2-29,5 3-23,3 5-29,-1-1-19,1 8-11,-1 3-16,-2 7-8,-5 8-7,-7 5-7,-7 5-2,-8 2-2,-8 4-2,-10-2 0,-9 1-1,-8 1-1,-4-3 5,-1-3-1,12-4 1,8-7-1,7-4-4,10-5-1,0-5-2,0 2 0,3-3 0,7 0 0,6 0-3,7 0 3,9 3-1,5 1 2,-1 4-4,3 3 1,-4 6 1,-2 0-5,-7 3 1,-10 3 0,-10-2 3,-4 2 1,-12 2 5,-9-4 5,-5 2 4,-9-3 1,-9-5 2,-2-4 4,0-4 0,2-4-1,3-4-4,3-4-18,9-6-34,10-2-84,9-3-188,4-18-443,13 13 0,8 0 0,10-1 0</inkml:trace>
  <inkml:trace contextRef="#ctx0" brushRef="#br0" timeOffset="24154.2865">27926 3750 1858,'0'-3'123,"0"-5"25,0 2 17,0-2 9,3-1 8,3 0 6,5 1 6,2-2 2,10 2 2,1 3-87,3 4-32,6 2-24,0 4-16,-1 6-10,-5 7-7,-6 5-4,-6 3-5,-9 8 1,-3 0-1,-9 2-1,-9 3 0,-8-3 0,-4-3 1,-9-5 1,2-6 0,-1-5-1,5-8 1,9-6-5,3-3-18,6-3-85,6-6-189,3-16-426,4 8 0,10-9 0,9-6 0</inkml:trace>
  <inkml:trace contextRef="#ctx0" brushRef="#br0" timeOffset="24430.6112">28391 3676 1828,'-10'0'112,"-11"4"22,-6 5 8,-6 6 10,1 5 6,5 9 10,1 1 3,14 4 7,6-2 1,5 1-67,2-2-42,8-3-21,5-2-11,4-5-9,10-3-24,7-6-104,13-6-212,3-6-312,9-6 0,2-6 0</inkml:trace>
  <inkml:trace contextRef="#ctx0" brushRef="#br0" timeOffset="24724.4009">28834 3558 1918,'0'-4'148,"0"0"2,0 4 16,0 0 16,0 7 8,0 16 8,0 11 2,0 7 3,1 12-1,-1 2-125,0-1-23,0-4-1,0-4-16,0-4-19,0-13-15,-3 0-72,3-12-72,3-8-576,-4-6 0,1-3 0,0-10 0</inkml:trace>
  <inkml:trace contextRef="#ctx0" brushRef="#br0" timeOffset="24910.9522">28697 3795 1865,'0'-3'124,"0"-1"-2,0 1 15,0 0 8,10 0 5,7 3 0,12 0 1,12 2-5,12-4-41,8 2-260,5-5-433,-7 2 0,-1-1 0</inkml:trace>
  <inkml:trace contextRef="#ctx0" brushRef="#br0" timeOffset="25652.7593">29577 3546 1517,'0'0'119,"0"0"30,0 0 8,-3 2 6,-6-4 14,-6 2 12,-8 0 0,-10 4 4,-6-4 1,6 7-83,-1-4-35,6 3-26,13 0-5,0-1-2,5-5-9,5 3-10,2-3 9,-1 0 3,4 0 5,0 0 1,4 2-4,-4-4-2,0 4-2,0 2-4,0 2-2,0 5-1,0 0-6,0 8-9,0 0 1,0 4-4,-4 1 5,-2-1 0,1 1 0,-2-3-2,0-3-2,4-4-2,-1-2 0,1-6-9,3 1-6,0-4 10,3-1 3,4 0 1,3 1-1,2-3 1,9 4 1,1 0-1,5 3 2,0 1 5,-1 3 1,-3 3-13,-4 0 0,-7-1-4,-7 2 4,-2 2-1,-3-3 4,-3 2 7,-5 0 7,-7 0 8,-6-1 9,-9-1 7,-2 0 1,-4-4 5,-4 0-4,-2-5 0,1-1-6,2-1-19,6 0-58,10 0-112,11-2-229,1 5-382,1-1 0,4 1 0,2 2 0</inkml:trace>
  <inkml:trace contextRef="#ctx0" brushRef="#br0" timeOffset="26139.9587">29643 4449 2158,'-16'4'118,"-10"4"6,-13-3 12,-17 4 15,-5-3 12,-13 1 15,-17 0 16,-8-1 11,-11 2 16,-15-2-74,-17 0-14,-14 7 2,-13-2-8,-12 4-5,-6-1-9,5 4-14,3-2-11,6-5-12,18 0-10,15-4-6,23-4-8,28-3 6,30 0 14,25 0-6,17 0-8,14 0-10,3 0-4,0 0-4,3 0-12,-3 0-16,6 0-36,0 0-62,2 0-77,1 2-81,1 1-109,13-3-531,-13 3 0,-1 0 0,8-2 0</inkml:trace>
  <inkml:trace contextRef="#ctx0" brushRef="#br0" timeOffset="26723.978">27719 4838 792,'0'-5'140,"1"4"52,-1-6 41,2 6 16,-4-2 1,2 1 2,0 2 21,0 2 13,-1 9 10,-4 7-92,-1 14-38,-7 6-53,-3 9-36,-1-3-15,-2-1 2,3-2 3,4-10-13,1-8 22,8-8 27,2-7 13,1-5-2,4-1 0,8-4-2,8-3-1,9 1-5,14-4-4,5 0-14,5 1-48,-1 0-88,1 2-69,-9 3-78,-11 1-127,3-7-512,-21 5 0,-7 2 0</inkml:trace>
  <inkml:trace contextRef="#ctx0" brushRef="#br0" timeOffset="27031.9048">28004 4892 1596,'0'-5'132,"0"2"14,0 0 5,-4 0 18,4 0 31,0 9 23,0 7 10,0 11 5,0 11 6,0 9-100,0 8-27,0 3-12,-3-1-5,0-3-18,0-3-31,-2-9-22,2-6-21,2-8-50,-1-6-118,10-13-593,-5-2 0,0-4 0,0-8 0</inkml:trace>
  <inkml:trace contextRef="#ctx0" brushRef="#br0" timeOffset="27464.2501">28274 4928 1683,'0'-3'173,"0"-1"23,0-1 21,0-4 10,0 2 7,4-1 5,2 0 2,3 2 2,8 0 6,3 4-134,8-1-33,2 3-18,5 4-23,-2 6-7,3 3-10,-10 4-2,-2 10-3,-6 5 1,-11 0-4,-4 3-1,-6 5-2,-12-1 1,-9 0 2,-8 0-3,-8-5 3,1-8 2,0-4 1,4-5-2,8-10 1,9-4-16,4-4-30,8-6-80,2-9-136,8-6-151,5-6-310,10-5 0,8-1 0</inkml:trace>
  <inkml:trace contextRef="#ctx0" brushRef="#br0" timeOffset="27742.1782">28789 4849 1570,'-6'1'174,"-7"-1"33,-9 5 18,-10 5 11,-9 7 12,-2 8 6,4 8 9,7 2 4,11 1 6,15-2-120,3-5-49,6-1-32,8-5-19,5-2-16,10-5-35,13-6-81,7-5-157,22-12-528,-11 4 0,-2-7 0,1-6 0</inkml:trace>
  <inkml:trace contextRef="#ctx0" brushRef="#br0" timeOffset="28018.3523">29033 4952 2348,'-2'0'142,"-1"1"20,1-1 17,-1 0 15,3-1 17,0 2 18,2 2 12,6-3 4,9 3 5,10-1-98,14-1-40,10-1-23,3 0-15,-4 0-23,-5-1-59,-15 1-87,-7 0-143,-2-5-228,-11 3-308,-2 1 0,-5-3 0,3-3 0</inkml:trace>
  <inkml:trace contextRef="#ctx0" brushRef="#br0" timeOffset="28491.9829">29384 4714 2045,'0'-2'178,"0"-1"19,0 1 14,0 0 4,0-3-8,0 5 10,5 0 13,10 0 8,9 0 4,18 0-142,12 0-29,6-2-16,-5-1-11,-7-1-4,-15 4 9,-15-5-10,-7 5-18,-8-3-11,-3 3 3,0 0 6,0 3 0,0 2-1,-2 9-2,-2 6 3,-6 9 2,-4 9 2,-6 6 6,5 4 3,-3 3-4,3-1-8,2-1-2,6-6 1,1-4-2,5-10-4,1-2-2,0-8-4,0-6-3,0-1-19,0-4-52,1-2-97,5 1-190,-4-12-477,1 5 0,1-2 0</inkml:trace>
  <inkml:trace contextRef="#ctx0" brushRef="#br0" timeOffset="29967.6214">30942 3445 948,'-4'0'108,"-4"0"37,-3 0 39,-5-3 22,-2-1 16,-3 0 16,-5 0 9,1 4 7,-2-3 9,1 6-79,3 4-19,-1 4-35,6 7-34,3 7-9,6 6-3,3 7-8,3 11-5,0 6-5,3 5-8,0 1-4,0-1-5,0-6-2,0-7-2,0-6-15,0-7-14,0-8-5,0-7 3,0-7 9,0-6 3,0-5 3,3-1 4,0-7 4,-3-4 0,3-6 1,0-3 0,0-6 3,0 2-11,1 3-24,6 3 2,0 2 0,13 7-2,7-1-3,6 3-1,6-1 0,-4 2-1,-7 1-9,-10 5 2,-5-2 14,-9 2-7,-3 2-1,1 2 1,-4 4 1,1 5-2,-1 2 2,-2 3-1,1 3 5,0 0 0,3-3 0,-2 0-1,1-4-7,0-2-41,1-4-51,-2-3-92,4-3-176,-4-16-398,3 13 0,-2-3 0,1-4 0</inkml:trace>
  <inkml:trace contextRef="#ctx0" brushRef="#br0" timeOffset="30133.3211">30989 3754 1652,'-2'-29'78,"-1"-4"9,0-9 5,3 1 2,0 7-6,0 13-37,3 4-131,2 5-332,4 7 0,4 2 0,5 0 0</inkml:trace>
  <inkml:trace contextRef="#ctx0" brushRef="#br0" timeOffset="30588.8762">31214 3805 1361,'0'20'118,"2"5"16,-2 9 12,2 2 12,-1-6 9,3-5 6,1-5 8,-1-2 15,1-6 35,-2-3-52,-1-5-23,-2-3-11,0-1-2,0-4-10,0-4-3,0-6-7,0-7-6,0-5-10,1-3-30,2 1-27,6-1-9,3 8-1,10 3-10,7 4-2,7 1-4,0 9-1,1 1-1,-6 3-3,-7 6-6,-4 5-7,-8 3-4,-4 2-3,-3 5 0,-3 1 2,-1-2-9,-1 1-2,0 0-16,0 0-47,2-5-76,2 0-187,-1-10-438,2 1 0,8-4 0</inkml:trace>
  <inkml:trace contextRef="#ctx0" brushRef="#br0" timeOffset="31086.7985">31928 3398 1355,'0'-6'70,"0"2"42,0 3 37,0 2 27,0 10 20,1 15 13,1 14 4,1 9 7,1 12 2,-1 5-53,0 1-13,0-4-43,-1-5-37,-2-9-25,0-7-20,0-10-14,0-9 6,0-7 7,0-8 10,0-6 3,-3-2-1,-3-6 3,-6-5-1,-8-7 4,-5-3 3,-4 0 5,-3 6-6,-1 8-13,-4 5-10,2 11-2,2 6 1,4 7 2,10 3 1,11 3 0,5 3-6,3-4-5,0 3-14,3-5-26,0-2-61,-1-2-136,-1-13-566,-1 5 0,-12-5 0,-21-4 0</inkml:trace>
  <inkml:trace contextRef="#ctx0" brushRef="#br0" timeOffset="37611.4857">22340 5995 1831,'0'-15'157,"0"-4"23,0-2 12,-3-7 4,3 2 1,-6 4-1,5-4-3,-7 1-4,4 2-38,2 3-273,1 0-166,1 11-326,1 4 0,-1 5 0,0 5 0</inkml:trace>
  <inkml:trace contextRef="#ctx0" brushRef="#br0" timeOffset="38148.2975">22566 6225 1427,'0'-3'125,"-3"1"35,2-1 15,-1 0 2,1 2 6,-2 1 26,3 4 25,0 4 14,0 8 8,0 4-74,0 11-35,0 2-25,0 4-7,0-4 14,0 1 0,0-4-21,0-3-25,0-5-10,-4-1-9,4-9-10,0-3-10,-3 0-11,3-5-30,0-3-53,0 2-69,0-2-124,3-4-570,-3 3 0,4-4 0,-4-3 0</inkml:trace>
  <inkml:trace contextRef="#ctx0" brushRef="#br0" timeOffset="38403.1669">22545 5992 2262,'-2'-14'155,"1"-3"13,-3-3 7,1-4 2,3 1 2,0 3-3,0 0-8,0 0-50,3 2-131,7-7-700,-6 11 0,3 7 0</inkml:trace>
  <inkml:trace contextRef="#ctx0" brushRef="#br0" timeOffset="38794.9807">22762 6111 1986,'1'2'142,"2"1"11,3-3 6,0 4 7,3-3 8,0 5 6,4 5 7,0 8 4,-1 6 3,-2 9-113,-1 3-26,-2 5-7,-6 1-1,1 3-7,-4-3-6,-3-1-3,-5-4-7,-4-4-4,-5-2-6,-5-5-41,-2-5-92,7-5-153,0-13-429,-2 2 0,1-6 0,-2-4 0</inkml:trace>
  <inkml:trace contextRef="#ctx0" brushRef="#br0" timeOffset="39102.9127">22265 6170 1374,'-9'12'135,"-5"9"15,0 13 15,-5 12 7,4 6 5,8 0 1,2 7 1,4-5 3,2-1-9,11-6-154,3-5-147,21-13-427,-2-1 0,3-10 0,3-7 0</inkml:trace>
  <inkml:trace contextRef="#ctx0" brushRef="#br0" timeOffset="40072.3745">24234 6116 1042,'-4'-3'93,"-2"0"23,-4-3 26,-7 1 30,1-2 21,-7 1 21,1 1 11,-1 0 7,5 4 5,-2 0-63,0 2-16,1 3-14,-2 4-16,-1 4-16,3 5-12,3 9-12,5 3-3,2 7 5,9 6 5,-4 11-4,4 3 1,4 4-7,-4 3-8,0-2-12,0-3-10,0-5-7,0-7-5,0-5-13,0-10-9,0-7-1,0-10-3,0-6-1,0-5 1,0-6-2,0-8 1,0-4-1,0-10-4,0-6 1,3-5-1,-3 2-2,0 0-1,0 10 8,3 5 0,3 6 2,2 3 0,8 6 2,7 1 4,3-1-3,7 3 0,0 1 1,-2 1-21,1-1-62,-8-1-144,14-1-700,-22 2 0,-1-1 0</inkml:trace>
  <inkml:trace contextRef="#ctx0" brushRef="#br0" timeOffset="40527.391">24419 5882 2304,'-2'-3'160,"2"3"17,-1-2 9,-1 1 1,4 1 1,-2 0 6,0 0 16,0 0 21,1 0 11,6 0-122,4 0-23,8 0-17,4 0-7,7 0-2,-3 0-5,-3 0-24,-3 0-64,-2 0-98,0 0-188,-8-11-527,4 8 0,-2 0 0,2-2 0</inkml:trace>
  <inkml:trace contextRef="#ctx0" brushRef="#br0" timeOffset="40860.2642">24788 5695 2047,'0'0'111,"0"0"8,0 0 17,0 4 21,0 7 29,2 8 17,0 8 12,-1 13 13,-1 1 10,3 4-98,0 1-4,-1-6-5,-2-1-13,1-8-21,-1-2-28,0-4-18,0-7-10,0-3-24,0-2-97,3-6-210,-3-19-524,0 14 0,2-2 0</inkml:trace>
  <inkml:trace contextRef="#ctx0" brushRef="#br0" timeOffset="41269.389">25055 6358 1551,'0'-1'113,"0"-2"18,-3 2 15,-3 0 17,-2-1 13,-5 2 15,-4 4 16,1 4 17,-4 1 13,1 7-75,-5 8-16,-2 7-9,-2 3-4,5 8-14,3-1-10,5 4-12,6 0-17,6-3-16,5-2-12,5-5-13,11-3-18,11-7-45,13-4-108,15-10-214,5-13-413,4 4 0,0-8 0,-4-9 0</inkml:trace>
  <inkml:trace contextRef="#ctx0" brushRef="#br0" timeOffset="41708.2232">25305 6498 1118,'0'-2'156,"-2"2"34,0 0 36,2-3 29,0 3 10,-2-3 5,8-1 6,3 1 1,3-1 5,7 0-116,5 4-34,-1-1-32,1 2-35,0 5-29,-1 2-9,-3 6-5,-3 4-5,-6 7 0,-4 2-4,-4 0-2,-6 4 0,-7-2-3,-4 2 1,-7-4 1,-4-3 0,-5-2 0,1-5 0,-1-4 0,6-7-1,3-3-1,5-3-4,5-4-39,5-6-162,3-12-560,1 4 0,7-8 0,8-3 0</inkml:trace>
  <inkml:trace contextRef="#ctx0" brushRef="#br0" timeOffset="41984.2967">25642 6379 1912,'-13'0'121,"-9"8"22,-3 6 15,-6 8 8,3 2 5,7 5 4,6 3 1,6-2 4,8 0 3,4-5-98,2 2-22,9-4-21,7-3-19,10-4-42,6-9-108,7-2-146,0-11-362,0 3 0,-3-8 0,-1-4 0</inkml:trace>
  <inkml:trace contextRef="#ctx0" brushRef="#br0" timeOffset="42529.9336">25922 6032 1102,'0'0'186,"0"0"26,0 0 18,1 0 6,-1 0 14,0 0 8,5 0 4,1 1 5,6 2 4,3 10-137,6 3-40,1 9-22,0 6-10,0 7 2,-1 5-6,-6 4 5,-1 7 6,-8 0 19,-5 0 12,-2 1 5,-8-3 7,-5 0-2,-1-5-4,-6 1-2,0-7-1,1-5-7,6-4-5,1-8-15,0-5-15,5-2-10,1-2-6,2-6-4,-2-2-3,4-3-4,3-1-5,0-2-7,0-1-3,0 0-9,0 0-3,0 0-18,0 0-36,-3 0-75,1 2-99,2-2-158,-3-8-532,-4 7 0,-2 0 0,-8-3 0</inkml:trace>
  <inkml:trace contextRef="#ctx0" brushRef="#br0" timeOffset="43674.0685">22414 8303 1096,'0'0'91,"0"3"11,-3-1 25,3 2 21,-3 4 23,3 0 17,0 6 17,0 1 16,0 3 11,0 7-79,0 2-6,0 3-10,0 3-23,0-4-21,0-1-25,0-4-17,0-6-18,0-4-28,0-6-85,3-5-174,-3-11-355,0 5 0,0-7 0,0-6 0</inkml:trace>
  <inkml:trace contextRef="#ctx0" brushRef="#br0" timeOffset="43869.9567">22431 8101 2244,'-2'-20'128,"2"-5"9,-2-4 2,2-2-2,0 7 0,0 9-26,0 3-81,0 2-105,2-2-522,0 9 0,2 2 0,2 5 0</inkml:trace>
  <inkml:trace contextRef="#ctx0" brushRef="#br0" timeOffset="44156.1474">22653 8266 1808,'0'14'60,"2"4"15,-2 9 12,2 5 10,-4-3 5,2 2 4,2-4 3,-2-1 3,0-1 0,0-10-46,0-1-11,0-7-13,0-2-31,0-3-89,0-9-157,0 1-270,0-5 0,0-7 0,0-5 0</inkml:trace>
  <inkml:trace contextRef="#ctx0" brushRef="#br0" timeOffset="44304.0011">22650 8095 1790,'-1'-14'115,"1"0"2,-2-1-19,2-2-110,10-5-409,-7 15 0,-1-1 0,0 1 0</inkml:trace>
  <inkml:trace contextRef="#ctx0" brushRef="#br0" timeOffset="44620.536">22825 8066 1232,'12'12'151,"9"3"12,4 8 8,6 8 5,-6 1 13,-5 7 7,-4 0 12,-7 1 9,-5 2 6,-3 0-110,-6 1-31,-7 3-13,-6-1-8,-7 4-4,-10-2-15,-3-2-27,-2-5-123,4-10-182,-3-5-303,-1-11 0,-6-9 0,-6-4 0</inkml:trace>
  <inkml:trace contextRef="#ctx0" brushRef="#br0" timeOffset="44920.7337">21991 8260 2206,'-9'12'144,"3"9"19,-6 9 4,-1 12 2,6 10 2,4 6-2,0 3 1,3-1 0,5 0-13,3-10-162,2-10-171,8-16-525,6 0 0,5-7 0</inkml:trace>
  <inkml:trace contextRef="#ctx0" brushRef="#br0" timeOffset="45778.1288">24327 7888 1169,'-3'-1'68,"-5"-1"19,-3-1 31,-2 0 30,-7 2 27,-1 1 21,-3 0 15,-1 0 11,-2 0 10,2 4-52,-2 5-2,0 6-13,5 7-18,-1 3-25,8 8-17,3 1-11,8 7-8,2 5-4,2 6-6,3 7-6,-1 0-7,-1 4-6,4-5-11,-4 1-10,-1-6-7,2-5-10,-4-6-6,2-5-8,2-6-2,-2-9 5,0-7 0,0-9 0,0-5-1,0-7 4,0-7-1,0-9 5,0-7 0,-2-12 1,-4 0 3,0-3-6,0 7 1,0 7 7,1 7 2,4 9 0,1 6-6,0 2 8,3 3 5,3 3 4,9-2-1,9-1 3,8-1-3,4-1-11,5-1-33,-1-1-75,-2 0-178,-2-11-592,-9 11 0,-4 0 0,-4 1 0</inkml:trace>
  <inkml:trace contextRef="#ctx0" brushRef="#br0" timeOffset="46184.2387">24784 8061 1780,'-7'0'90,"-5"0"42,-8 0 22,-4 5 20,-4 2 15,0 10 17,1 6 7,3 8 3,5 4 3,6 5-50,7 1-36,1 0-39,3 0-22,4-2-21,-2-2-15,5-4-18,6-1-11,3-4-31,8-6-81,8-3-133,2-21-479,1 7 0,3-10 0,6-5 0</inkml:trace>
  <inkml:trace contextRef="#ctx0" brushRef="#br0" timeOffset="46796.3537">24962 8175 1968,'0'0'132,"0"-2"20,0 2 17,1-1 10,5-3 5,5 1 2,6 0 5,3 0 2,8 1 0,-6 1-108,-4 1-24,0 0-19,-6 1-15,-3 4-11,-4 5-5,-4 4 0,1 4-2,-8 0 2,-8 3 0,1 1 3,-7-1 1,-4 0 1,6-2-2,3-2 0,7-4-2,5-4 0,0-6 7,3 1 8,3-2 6,-3-1 0,6 0-1,1 1 0,4-2 0,3 0 3,5 4 2,1 2-4,4 1-8,-3 1-12,0 6-9,-6 0-3,-3 1 1,-9 3-2,0 0 4,-6-1-4,-4 0 5,-5 0 2,-6 0 0,-5 0 1,-7-7 0,-2 3 0,2-4 0,3-5-2,8-4-55,5-5-110,11-11-237,-1-1-352,4-8 0,7-8 0,7-10 0</inkml:trace>
  <inkml:trace contextRef="#ctx0" brushRef="#br0" timeOffset="47220.3435">25372 7800 1414,'0'0'81,"0"0"33,2 0 25,3 0 18,4 0 11,6 4 17,7 3 12,1 7 11,7 4 15,3 10-44,4 6-12,3 10-25,-4 5-21,-6 7-6,-9 2 3,-12 2-3,-6 1-7,-12 0-6,-6-3-13,-2-3-10,-4 1-1,-4-12 1,2-6 1,5-7-12,0-9-12,1-7-15,1-3-6,7-4-14,-2-1-73,6-2-179,0-13-648,0 11 0,5-6 0,-9 2 0</inkml:trace>
  <inkml:trace contextRef="#ctx0" brushRef="#br0" timeOffset="54625.8317">21657 9982 1925,'-4'-14'12,"2"-10"-78,2-27-308,3 9 0,7-8 0,-6-12 0</inkml:trace>
  <inkml:trace contextRef="#ctx0" brushRef="#br0" timeOffset="56005.7864">21212 3774 1744,'0'-3'84,"0"3"11,0 0 13,0 0 8,0 0 7,0 0 8,0 0 22,0 0 22,0 0 14,-4 0-57,4 7-5,-3 0 8,3 10 3,0 8-4,0 7 0,0 8-3,0 2-21,0 1-19,0-3-13,0-5-7,0-5-11,0-5-19,0-8-14,0-3-4,0-5-5,0-3-8,0-3-30,0-2-73,0-2-141,10-13-572,-7 2 0,3-8 0,7-12 0</inkml:trace>
  <inkml:trace contextRef="#ctx0" brushRef="#br0" timeOffset="56437.9193">21215 3455 1351,'-3'-7'142,"3"1"35,0-3 24,-4 1 11,8 2 6,-4 6 10,3-3 9,3 3 9,9 3 8,6 3-100,4 5-28,6 9-30,3 15-11,-1 11 6,1 9 9,1 11 2,-10 8 1,-6 3-1,-8 0 4,-6 1-1,-10-4 7,-6-5 11,-8-5-1,-6-4-9,-6-7-11,-4-6-9,4-7-10,6-11-9,11-8-15,3-5-19,6-7-38,4-3-96,1-3-162,0-5-745,0 2 0,0 0 0,0-1 0</inkml:trace>
  <inkml:trace contextRef="#ctx0" brushRef="#br0" timeOffset="57646.3444">21512 10057 2434,'-1'0'122,"-2"0"30,0-2 30,0 2 32,2-2 29,2-1 24,-1-1 12,0 1 8,3-5 3,8 1-84,5-2-28,11-1-23,14-2-29,7 1-29,3 3-31,-2 4-26,-8 1-12,-7 10-9,-10 5-3,-8 9-1,-5 8-6,-7 10-2,-4 6-4,-8 2 0,-11 1 4,-5 3 0,-11-7 3,-8-7 3,-4 1-2,1-12-1,3-1 0,9-7-2,5-7 3,10-7-2,8-4 0,5-3 0,4-6-2,6-5-2,6 2 3,11-5-4,9 4 0,13 3-1,8 4-3,1 6-1,4 0-3,-2 5-7,-6 2-22,-5 5-45,-12 2-76,-7 3-77,-3-2-152,-9-30-554,-2 26 0,-3-5 0,0-6 0</inkml:trace>
  <inkml:trace contextRef="#ctx0" brushRef="#br0" timeOffset="58130.575">22167 9799 2251,'0'-6'115,"0"0"11,3 1 10,1 0 16,6 2 22,3 10 13,8 6 16,2 12 17,1 8 18,-3 15-87,-1 8-1,-4 5-4,-4 4-1,-9 3-7,0 1-12,-9-1-7,-2-2-12,-6-4-14,-4-4-13,-4-7-6,-5-7-10,0-4-7,3-8-8,2-4-10,5-10-6,5-5-7,5-4-4,2-7-1,1-1-14,2-1-30,1 0-40,-1-1-62,0-1-76,4-3-143,-2-30-594,2 24 0,-1-3 0,2 1 0</inkml:trace>
  <inkml:trace contextRef="#ctx0" brushRef="#br0" timeOffset="59096.767">23201 10125 678,'0'-7'137,"0"-2"34,0-4 33,0 3 40,0 1 33,0 4 30,0 2 11,0-1 8,0 2 15,0 2-84,0 6-17,2 4-12,-1 14-20,3 11-28,-1 17-27,0 7-26,1 9-8,-3 4-8,-1-3-15,3-5-19,-3-4-20,3-9-21,-3-10-12,0-7-13,3-14-9,-3-6-12,0-7-66,0-4-65,0-3-95,6-6-200,-2-5-370,-4-6 0,4-7 0</inkml:trace>
  <inkml:trace contextRef="#ctx0" brushRef="#br0" timeOffset="59633.9543">23819 10057 1595,'-13'-10'169,"-5"-2"25,-5-4 21,-5 4 11,1 6 9,1 6 8,6 10 2,1 3 10,7 10 8,3 7-115,8 13-28,1 5-14,0 11-17,1 3-12,2 2-7,-1 3-8,-1-4-2,-1-3-11,3-6-7,-6-4-12,6-4-13,-3-11-10,0-9 4,0-11 9,0-6-3,0-9 1,0-6 3,0-9 2,0-12 2,0-6 0,0-7 1,0-3 3,0 9 4,0 2-3,0 11 5,6 6 0,3 7 0,3 4-3,8 2-6,5 2-6,2 0-28,3 0-97,5 0-130,1-5-691,-6 2 0,-4 1 0</inkml:trace>
  <inkml:trace contextRef="#ctx0" brushRef="#br0" timeOffset="63961.9482">25889 10289 2015,'0'-1'172,"0"-2"15,-3 0 11,-6 2 14,0 0 16,-5 2 17,-8 5 14,1 4 8,-1 7 5,3 6-136,4 5-24,9 5-9,3 4-10,3 4-15,6 2-15,3 3-20,1 3-16,4-9-15,9-1-24,2-9-56,5-4-61,0-11-84,8-7-201,-5-5-363,-4-6 0,-2-12 0,-2 0 0</inkml:trace>
  <inkml:trace contextRef="#ctx0" brushRef="#br0" timeOffset="64198.4232">26042 10480 2785,'0'-4'134,"0"0"14,0 1 13,3 0 17,2 1 15,8 6 4,5 4 2,8 9-2,7 5 1,5 6-107,5-1-29,-2 2-56,1-2-89,-11-6-136,4-11-630,-20 2 0,-7-9 0,-1-4 0</inkml:trace>
  <inkml:trace contextRef="#ctx0" brushRef="#br0" timeOffset="64418.5312">26319 10487 1970,'-6'0'164,"-2"0"32,-8 6 18,-2 5 15,1 4 5,-5 10 2,1 10 2,1 0-3,1 4-1,0-3-141,9 0-75,4-4-101,3-8-156,3-12-508,3 0 0,6-7 0,3-7 0</inkml:trace>
  <inkml:trace contextRef="#ctx0" brushRef="#br0" timeOffset="64752.145">26593 10193 1549,'0'-11'197,"0"-1"15,0-1 5,0 3 20,3 4 13,2 12 10,3 13 6,6 10 3,4 11 1,-3 13-152,0 8-36,-3 3-10,-6-1-2,-4 3-16,-4-3-14,-7 0-6,-6-5-4,-6-6-8,-1-3-19,-2-12-42,5-8-67,9-12-172,4-9-487,1-8 0,5-8 0,0-8 0</inkml:trace>
  <inkml:trace contextRef="#ctx0" brushRef="#br0" timeOffset="65032.3467">27112 10395 2431,'0'-1'156,"0"-1"17,0-1 19,0 0 16,0 3 12,2-1 8,4 0 5,7-2 1,8 1 2,7-5-128,13 1-29,5-3-23,0 3-56,-5 0-110,-5 4-149,-4-7-578,-20 6 0,-6 3 0</inkml:trace>
  <inkml:trace contextRef="#ctx0" brushRef="#br0" timeOffset="65273.8617">27237 10568 1918,'-6'10'157,"0"-3"18,1 2 22,-2-1 17,7-2 9,4-6 6,2 0 2,8 0 3,7 0-1,9-1-125,8-2-32,5-4-22,1 1-61,-3-3-126,37-8-648,-48 10 0,-7-3 0,-7 4 0</inkml:trace>
  <inkml:trace contextRef="#ctx0" brushRef="#br0" timeOffset="66291.7151">28099 10210 1263,'0'0'105,"0"0"35,-3 0 28,-1 0 23,4 0 17,0-3 16,0 3 11,0-2 11,0-3 8,0 4-68,0-2-25,4 0-29,5-4-24,8 2-16,10 0-13,8-3-13,5 4-12,2 0-6,0 1-10,-4 3-1,-5 2-7,-6 3-6,-10 7-4,-5 2-3,-9 6-3,-3 4 1,-9 4 0,-5-2-1,-1 5 0,-4-5-1,-4 1 0,1-2-1,5-7 3,4-3-3,4-2 3,2-7 3,7-3 2,-3-1-2,3-2 3,0 0 3,0 0-3,0-2-1,3 2 0,4 0-1,2 0-4,4-1-6,9 2-2,-2 2-1,4 3-2,2 3-3,-4 4 0,-2 1-1,-4 3 0,-3 1-1,-5 1 1,-5 0 0,-3 4-1,-7-2 10,-5 0 4,-6-1 2,-5-1 2,-5 1-1,-2-6-1,1-3 0,0-5-25,7-3-69,5-3-109,9-2-224,-8 2-370,-2 4 0,-12-2 0,-9 1 0</inkml:trace>
  <inkml:trace contextRef="#ctx0" brushRef="#br0" timeOffset="67398.563">25600 9893 838,'0'-5'130,"0"-1"26,-3 0 21,-3-2 21,-6 4 14,-5 1 11,-4 2 12,-2-2 8,1 3 14,-7-1-81,5 5-21,-6 1-18,2 4-12,2 7-17,3 2-7,4 10-4,7 4-4,1 1 2,5 9-3,5 4 3,1 1-3,0 5 1,0 5-1,1 1 3,-1 5-4,0 1-5,0 1-6,0-2-9,-1-3-13,-4-6-16,2-6-9,0-4-9,0-12-7,-1-7-6,5-10 6,-1-5 16,0-6 1,0-3-2,0-6 2,0-5 1,-1-9-1,-1-9 1,1-10 0,-1-5 0,2-3-6,-3 3-17,3 9-1,0 8 3,0 10 2,3 7-2,-3 2-4,0 4 0,0 1 10,0-1 6,6 2 4,8-1 3,7 1 2,7-2 0,5 1-1,4 2-1,0-5 6,-4 2-4,-1-2-13,-6 1-30,-9-1-51,-6 4-59,-5 1-88,-3 0-93,11-3-219,-11 3-362,1-4 0,1 4 0,4-4 0</inkml:trace>
  <inkml:trace contextRef="#ctx0" brushRef="#br0" timeOffset="68232.0884">28736 10343 1809,'0'0'113,"-2"-3"30,1 1 21,1 2 8,-3-1 1,6-1 8,-3 2 9,6 3 16,4 4 10,11 5-74,5 10-28,5 7-28,3 4-20,-3 2-9,-5-1 1,-2 0-9,-3-6-8,-1-3-17,-7-8-17,1 2-36,-7-9-55,-1-3-86,4-6-163,-6 1-346,-3-4 0,1-4 0</inkml:trace>
  <inkml:trace contextRef="#ctx0" brushRef="#br0" timeOffset="68551.0542">28983 10309 1462,'-2'0'113,"-5"0"27,1 2 25,-5 8 13,-1 4 8,-6 11 6,0 7 2,-2 6 2,-1 5 0,0 0-87,0-1-26,3-4-27,0-4-25,6-7-15,4-3-7,4-11-26,1-4-56,3-4-92,9-10-449,-6 5 0,3-6 0,3-5 0</inkml:trace>
  <inkml:trace contextRef="#ctx0" brushRef="#br0" timeOffset="68942.7102">29297 10444 2013,'0'0'139,"-3"0"17,3 0 19,-1 0 17,-1 0 13,2 0 1,2 0 5,-2 0 7,6 0 3,7 0-114,5 0-18,16 0-11,9 0-18,7 0-14,-1-1-12,-1 1-1,-10 0-6,-11-2-6,-9 2-10,-4 0-15,-8 0-21,-3 0-26,-3 0-29,0 0-41,0 0-58,3 0-128,3-11-388,-3 8 0,0 0 0</inkml:trace>
  <inkml:trace contextRef="#ctx0" brushRef="#br0" timeOffset="69652.6694">29771 10075 2056,'0'0'124,"-3"-3"23,3 3 21,-3 0 9,3-3 7,0 3 4,0 0 15,0 0 16,0 0 13,6 0-88,8 3-22,8-1-15,13 1-18,7-2-8,11 2-5,2-2-4,-2-2-16,-6 1-17,-10 1-11,-4-2-13,-13 1-9,-5 0-8,-6 0-2,-7 0-3,-1 0-1,-1 0 4,0 1 2,0 3 2,-3 2 3,0 3 4,-3 8 6,-3 1 2,2 6 0,-1 9 1,0 1 1,-2 7-5,2 2 2,-1 3-3,3 3-4,-1-3 1,1-3-5,0-2 0,1-7-1,1-5 3,2-6-5,1-8 1,1-5-3,0-2 4,0-3-1,1-5-9,-1 0-16,0 0-35,0 0-32,0 0-38,0 0-52,0 0-82,2-5-134,-2 0-304,0 2 0,0-2 0,0-2 0</inkml:trace>
  <inkml:trace contextRef="#ctx0" brushRef="#br0" timeOffset="71449.9429">25535 11762 912,'0'0'127,"0"0"30,0 0 22,0 0 18,0 0 17,0 0 16,0 0 8,0 0 10,-4-3 5,-4 3-93,-4-1-24,-3-2-27,-11 3-15,-1 0-8,-6 0-16,-1 0-13,-1 0-10,5 0-5,1 3-6,5 1 0,2 2-3,8 6-3,-1 2-2,9 6-8,3-1 4,3 2-1,3 2 1,5 1 0,5-3 0,2-1 0,9-3 0,2-8-1,1-5-2,0-1-1,1-6-4,-2-4-2,-3-1-2,-1-6 0,-2-3-2,-5-4-3,-2 2-3,-8 2 0,-1 2-1,-4 4-4,0 2-2,0 5 0,-1 4 2,1 0 0,-2 9 1,1 3-1,1 9 2,0 8 2,0 13 1,1 4 4,-1 8 3,3 5 2,2 0 2,-2-4 2,0 0 2,0-6 4,-6-3 1,-3-8 3,-6-1 1,-11-10 0,-4-2 2,-9-5 1,-2-6-7,-5-8-2,1-4-1,0-4-4,6-7-12,6-4-23,8-2-25,10-6-39,8 1-72,4-3-114,6-9-501,7 7 0,9-4 0,6-2 0</inkml:trace>
  <inkml:trace contextRef="#ctx0" brushRef="#br0" timeOffset="71832.6297">25985 11664 1513,'-6'0'71,"-2"0"24,-7 6 25,-4 4 14,2 6 9,-4 4 10,-6 8 11,2 1 11,0 6 6,1 3-40,8 1-14,7 2-23,6 4-24,4-4-11,10 1-10,5-3-8,5-6-10,7-4-12,6-7-23,1-3-62,2-11-106,19-7-485,-18-2 0,-4-7 0,-2-8 0</inkml:trace>
  <inkml:trace contextRef="#ctx0" brushRef="#br0" timeOffset="72232.1353">26088 11880 988,'0'-1'162,"0"-3"23,0 1 15,1-1 8,2-2 9,4 1 9,4 1 6,8-1 9,5 0 6,2 5-120,1-2-32,-1 4-24,-4 8-12,-1 0-8,-7 9-11,-8 3-6,-3 4-7,-3 4-7,-7-1-4,-6 1-4,-8 1-6,-4-1 2,-5-5-2,1-4 2,-1-6 1,3-9 0,4-3 0,2-7-3,8-8-17,5-1-59,5-6-104,12-5-169,6 1-241,5 0 0,7 1 0,12 1 0</inkml:trace>
  <inkml:trace contextRef="#ctx0" brushRef="#br0" timeOffset="72502.4578">26430 11826 1339,'-7'0'141,"0"0"28,-7 0 22,-6 3 10,-1 2 6,-3 4 4,3 8 4,5 5 5,5 1 2,6 4-102,4 2-36,1-1-28,3 1-23,6-1-15,7-6-17,10-3-25,9-5-42,5-8-60,10-6-155,-8-6-305,-1-7 0,-2-6 0,-8-4 0</inkml:trace>
  <inkml:trace contextRef="#ctx0" brushRef="#br0" timeOffset="72811.9193">26612 11552 1109,'0'-1'97,"0"-1"16,3 2 24,2 0 20,3 6 13,6 8 7,2 11 2,3 4 4,0 12 1,-6 2-85,-4 4 2,-4-1-7,-4 2-20,-1 1-18,-8 0-15,-1-4-6,-9 3-7,-4-4-51,2-6-124,-4-12-425,0 0 0,4-3 0,4-14 0</inkml:trace>
  <inkml:trace contextRef="#ctx0" brushRef="#br0" timeOffset="73281.9147">27497 11810 1822,'3'0'96,"-3"0"4,0 0 6,3 0 8,2 0 7,7 0 10,3 0 9,9 0 4,8 0 2,4 0-80,5 0-13,2 0-3,-1 0-6,0 0-13,-9 0-29,-6 0-52,-10 0-81,-5 0-106,-9 0-312,-6 8 0,-10 4 0,-10 4 0</inkml:trace>
  <inkml:trace contextRef="#ctx0" brushRef="#br0" timeOffset="73502.2249">27588 12043 1223,'-2'4'176,"2"0"24,0-1 17,0 1 7,3-1 5,8-5 4,4 2 2,10-1 1,8-1 0,8-1-129,3 0-49,4-4-43,-2 1-92,3-2-181,-8 1-352,-6 2 0,-6-2 0,-5 2 0</inkml:trace>
  <inkml:trace contextRef="#ctx0" brushRef="#br0" timeOffset="74316.4275">28420 11655 618,'-5'-1'59,"1"1"34,-2-2 39,0 2 38,1-1 39,4 2 45,1-1 24,0 0 5,1 0 1,4-1-30,1-3-23,6-3-32,9-3-32,4-5-33,7 1-36,-2-1-43,3 1-22,-3 5-3,-1 6-1,-4 1-3,1 7 0,-5 9-2,-3 10-3,-7 7-5,-5 12-3,-9 3-2,-8 1-2,-8-1 0,-7 0-2,-7-6 1,0-7 1,-2-2-1,2-9 1,3-5 0,8-5 6,6-6 5,6-5 2,10-4-1,-3-6 0,6-4 0,4-1-2,7-4-2,2 3-2,6 0 0,6 5-6,2 1-5,2 6-1,1 1-1,2 2-1,-5 5-1,0 4 0,-1 1-1,-5 2-6,1 1-24,-4-1-56,-1-5-138,17-5-508,-15 3 0,-2-2 0,1-4 0</inkml:trace>
  <inkml:trace contextRef="#ctx0" brushRef="#br0" timeOffset="74617.9093">29019 11675 1379,'0'-2'103,"-2"1"12,2-1 26,0 2 22,3-1 9,5 8 5,5 1 4,7 6 2,12 3 0,5 4-90,2-2-10,5 2-12,-4-1-27,-3-2-24,-9 1-36,-8-4-58,-2-3-91,-2-7-405,-8 2 0,-4-3 0,1-4 0</inkml:trace>
  <inkml:trace contextRef="#ctx0" brushRef="#br0" timeOffset="74935.8177">29250 11566 883,'0'-1'122,"0"-1"2,-4-1 22,1 3 23,-3 6 15,-5 8 4,-7 10 7,0 9-1,-6 10 2,-3 4-83,2 1-41,1 3-1,2-6-23,6-3-25,1-5-34,4-6-62,4-8-108,4-15-311,1 5 0,4-8 0,-1-5 0</inkml:trace>
  <inkml:trace contextRef="#ctx0" brushRef="#br0" timeOffset="75628.1998">29765 11744 1064,'0'2'97,"0"0"38,-3 1 35,2 0 26,2 1 21,-1-3 19,0-1 18,0 0 15,0 3 7,3-3-60,6 0-28,8 0-36,10-3-35,15-1-27,6 0-18,3 1-21,-7-1-18,-4 3-15,-11 0-7,-9 1-13,-7 0-22,-4 0-30,-4 0-54,-2-3-66,-3 3-60,3-3-83,-3-7-272,0 6 0,0 3 0,-3-4 0</inkml:trace>
  <inkml:trace contextRef="#ctx0" brushRef="#br0" timeOffset="75961.1338">29894 11555 1484,'0'-1'101,"0"-1"6,0-1 3,0 3 4,0-2 13,0 7 16,2 8 7,-2 11 4,0 8 2,0 8-73,0 6-24,0 2-7,0-2-1,-2-4-4,1 0-15,-1-5-22,2-5-45,-1-7-88,15-13-441,-10 1 0,6-9 0,6-4 0</inkml:trace>
  <inkml:trace contextRef="#ctx0" brushRef="#br0" timeOffset="76301.7156">30364 11566 1036,'0'-3'73,"0"2"30,0-1 43,0 7 25,0 5 17,0 10 12,0 8 7,-1 7 9,-8 4 7,-1 0-62,-4-3-1,1-4-29,3-6-39,4-6-19,6-5-7,3-4-10,4-4-3,10-4-8,9 0-8,10-3-6,10 0-10,4 0-45,0 0-107,17-9-535,-23 4 0,-10-2 0,-6-4 0</inkml:trace>
  <inkml:trace contextRef="#ctx0" brushRef="#br0" timeOffset="76662.1618">30703 11522 1446,'1'-5'113,"-1"-2"2,0 3 25,0 0 28,-1 10 23,1 12 18,0 11 9,0 14 13,0 13 13,-3 5-81,1 6-11,-1-2 0,-3-1-20,2 0-26,-3-7-22,0-3-18,1-8-4,0-5-14,0-10-14,1-5-14,4-9-21,-1-4-22,2-6-60,0-6-102,0-2-178,0-4-324,0-2 0,0-5 0,0-3 0</inkml:trace>
  <inkml:trace contextRef="#ctx0" brushRef="#br0" timeOffset="78638.1107">22326 12768 1087,'-5'0'85,"-1"0"15,-3 0 15,1 0 13,-2 0 11,1 0 18,-5 0 16,5 0 11,-2 0 8,1 0-68,4 0-13,-5 0-11,1 0-13,-4 0-11,-2 2-7,-7 0-18,-4 1-13,-1 2-8,-1 1-4,-1-3 2,-3-1 2,0-1 7,-4 1 3,-3-1 3,1-1 3,0 2 4,4-2-1,5-2 0,7 2-4,10 0-4,7 0-5,3 0-8,3 0-6,0 0 0,0 3-2,0 0-2,0 5 0,1 1 1,1 5 3,3-2 5,0 6 9,1 4 16,3 9 9,-2 5 8,-4 7 5,1 7-2,-3 2 2,-1-1-3,0-2-2,0-6-4,0-7-9,0-10-7,0-9 13,0-6 6,0-7-6,2-5 1,-1-5-2,1-6-1,1-5 2,-2-8-4,1-4 1,3-2-8,2 0-25,5 7-18,6 0-2,5 7-2,2 6-3,5 3 2,3 5-2,2 0-1,4 3-13,0-2-65,2 2-104,1 0-163,-6-2-564,-7 1 0,-6 1 0,-4 0 0</inkml:trace>
  <inkml:trace contextRef="#ctx0" brushRef="#br0" timeOffset="78876.8311">22289 13113 1819,'0'5'77,"0"5"13,0 2 14,0 7 8,0 1 7,0 1 3,0 2 1,0 1 1,0-2-2,0 1-60,0-6-54,3 0-128,-1-10-432,2 3 0,4-7 0,1-3 0</inkml:trace>
  <inkml:trace contextRef="#ctx0" brushRef="#br0" timeOffset="79357.6332">22538 13150 1784,'0'1'98,"0"5"18,0 2 17,0 3 11,0 4 7,0 6 3,0 4 2,2 1 1,0 1 1,-1-1-73,1-3-22,-1-4-6,1-5 21,-2-8 1,0-4-3,0-4 0,0-3 1,0-7 1,1-6 4,2-7-1,4-9-4,2-4-10,7-3-38,8 0-9,6 3-6,5 12-1,-2 8-1,0 9-1,-6 9-5,-6 9 5,-3 6-1,-6 6-3,0 4 1,-4 4-2,1 0 0,-5 2 0,2 1-10,-1 0-14,-2-2-36,0-6-97,10-2-235,-10-7-328,2-6 0,4-8 0,8-5 0</inkml:trace>
  <inkml:trace contextRef="#ctx0" brushRef="#br0" timeOffset="79953.996">23398 12639 954,'0'3'87,"0"6"28,3 11 19,0 9 8,0 12 4,3 10 12,-3 7 16,2 1 16,-2 0 11,-3-1-43,1-4-36,-2-2-25,-2-5-21,-2-3-5,2-8-7,-3-5-5,3-12-16,0-6-16,3-9-10,-3-4-6,0-12-1,-4-4-1,-7-4 2,-2-7 13,-3 2 34,-5 4 18,-1 9 18,-4 5 21,-1 10 12,2 8 10,5 6 4,3 5 8,4 3 1,5 6-7,7-5-29,2 0-19,2-1-15,3-4-20,5-1-15,5-3-9,3-2-4,4-5-6,-1-3-6,6-2-7,-5-4-14,-1-1-50,-4-4-68,0-1-84,-3-1-132,-2-12-485,-6 5 0,0 1 0,-1 1 0</inkml:trace>
  <inkml:trace contextRef="#ctx0" brushRef="#br0" timeOffset="80889.6851">24160 13848 332,'0'-4'82,"0"-1"16,0 0 16,0 2 15,0 2 14,0-1 13,0 2 12,-2 0 10,2 0 9,0 0-60,0 0-15,0 0-13,0 0-3,0 2-5,0 2-3,0 6-1,0 6-3,0 4-5,0 6-4,0 2-6,0-2 1,0 1-4,0-2-11,0-5-12,0-5-9,2 0-15,-2-5-21,1-3-21,1-3-71,2-4-141,-2-8-270,-1 4 0,1-8 0,-1-3 0</inkml:trace>
  <inkml:trace contextRef="#ctx0" brushRef="#br0" timeOffset="81078.821">24173 13756 916,'0'-17'154,"0"-6"24,-1-2 14,-1-8 8,1 4 6,-1 6 1,2-3 2,0 3-5,2 3-21,2 1-191,8 0-181,-3 9-301,4 3 0,1 4 0,0 3 0</inkml:trace>
  <inkml:trace contextRef="#ctx0" brushRef="#br0" timeOffset="81387.5162">24295 13704 803,'3'6'125,"4"0"21,-2 2 16,4 1 20,-1-3 18,-1 5 24,1 1 14,1 7 9,-1 3 7,-3 8-91,1 3-27,-3 5-14,-3 1-18,0 2-18,0 2-20,-3-3-23,-7 0-22,2-3-27,-5-6-32,-1-6-36,1-8-72,-1-8-98,5-11-318,-2 0 0,-2-6 0,4-6 0</inkml:trace>
  <inkml:trace contextRef="#ctx0" brushRef="#br0" timeOffset="81616.9238">24161 13890 1019,'-8'-5'178,"-3"0"33,-8 4 20,-6 2 11,2 9 9,-1 6 4,3 7 2,6 5 1,9 4 2,6 4-138,6 3-42,2 0-35,4 0-46,1-2-70,13-4-173,-4-7-374,5-5 0,2-8 0,1-9 0</inkml:trace>
  <inkml:trace contextRef="#ctx0" brushRef="#br0" timeOffset="82794.3434">25711 13450 583,'0'-5'93,"-1"-1"18,-4 0 24,-5-4 21,-1 5 30,-6-3 26,-4 2 26,0 1 18,-3 2 17,0 3-60,-5 0-11,-2 1-7,4 6-18,0 3-14,1 9-17,8 3-16,5 11-14,3 5-11,6 10-11,3 4-4,5 3-10,1 5-9,4 1-4,1-1-8,2-6-11,-3-1-11,-1-6-13,-2-5-5,-3-4-8,-3-7-6,0-7-3,0-5 2,0-6-2,0-8 0,0-1 0,0-9 3,0-3 1,0-7 0,0-5 2,0-9 1,-2-2 1,2-1-1,0 5 1,-1 3 2,1 9-2,0 4-1,0 6 0,0 1 5,4 3 0,5-1 3,5 1-1,10 1-1,6 0 1,3-2-3,2 2 0,1 0-2,-6 0-19,-7-2-53,-4 2-83,-4 0-142,-3-8-522,-4 6 0,-2 0 0</inkml:trace>
  <inkml:trace contextRef="#ctx0" brushRef="#br0" timeOffset="99497.7287">13603 5002 574,'0'9'93,"0"4"30,0 0 23,0 6 22,0 0 24,0-2 22,0 0 15,0-2 14,0 4 19,0 4-42,0 2-14,-4 7-16,1 4-10,-7 5-14,0 0-22,0 3-19,0-5-15,3-3-12,4-5-19,2-6-19,-1-6-17,4-8-14,-2-3-10,0-2-9,0-3-5,-2-3-62,2 0-99,0-4-177,-4-1-343,-1-3 0,-1 2 0,-7-3 0</inkml:trace>
  <inkml:trace contextRef="#ctx0" brushRef="#br0" timeOffset="99881.9425">13255 5632 600,'0'3'137,"-3"1"33,2 1 24,-2 0 15,3-1 8,0-2 24,0 2 23,3 0 16,5 2 14,7-2-88,16 3-38,17-6-30,19 2-23,12-3-15,8 0-7,1-3-25,-5 2-22,-10-1-20,-13-3-31,-14 2-62,-18 0-57,-11 2-48,-4-4-179,-14 3-218,-5 1 0,-10 1 0,-12-2 0</inkml:trace>
  <inkml:trace contextRef="#ctx0" brushRef="#br0" timeOffset="100226.1493">13474 5928 1315,'-2'1'98,"-1"7"18,-4 4 17,-2 5 13,0 0 12,-9 7 8,2 5 9,-1 0 10,1 5 5,2-5-84,4 0-6,6-5-14,4-5-8,3-3-6,8-4-7,9-6-8,11-3-10,5 2-23,10-5-41,0-6-80,-2-3-131,-1-10-367,-9 6 0,-3-4 0</inkml:trace>
  <inkml:trace contextRef="#ctx0" brushRef="#br0" timeOffset="100492.3238">13683 6038 1816,'0'-2'55,"-3"2"32,-4 2 34,1 9 29,-4 7 15,0 7 10,-1 11 3,4 10 2,1 5 0,4 2-46,-1 3-5,3-4-33,0-1-34,0-9-34,0-6-46,3-12-78,5-9-187,1-8-348,6-7 0,0-12 0,4-12 0</inkml:trace>
  <inkml:trace contextRef="#ctx0" brushRef="#br0" timeOffset="100960.7159">14103 5184 2331,'0'0'59,"0"0"12,1-3 16,2-1 8,6-1 6,4 1 5,4 2 6,6-1 1,2 2 4,0 5-46,0 5-6,1 7-11,-4 7-13,-3 10-2,-6 9 0,-7 3 0,-6 3-1,-9-1 0,-7-1 0,-11-1-4,-5-6-1,-4-6 2,-2-5-1,2-6-6,3-11-4,1-5-5,5-2-12,5-12-34,5-5-76,10-3-194,3-7-391,12-6 0,8-7 0,18 1 0</inkml:trace>
  <inkml:trace contextRef="#ctx0" brushRef="#br0" timeOffset="101276.8717">14524 5200 1613,'-7'0'83,"-9"0"27,-7 6 28,-15 6 24,-9 8 19,2 8 14,2 8 7,8 3 4,14 3 5,13 2-49,7 0-29,8-4-24,10-1-28,4-5-22,9-8-18,6-4-13,6-5-9,0-7-6,-3-5-21,-2-3-50,-7-2-66,-3-7-132,-3-14-404,-10 10 0,-3-3 0</inkml:trace>
  <inkml:trace contextRef="#ctx0" brushRef="#br0" timeOffset="103410.5815">15125 5419 1463,'0'0'106,"0"0"32,-3 0 23,3 0 15,0 0 8,-3 0 6,3 0 4,0 0 3,0 0 7,0 0-69,0 0-23,0 0-14,9 0-10,13 0-6,11-2-2,17-4-2,10-1-4,3-1-2,-3-3-5,-9-1-4,-10 2-9,-11 3-18,-7 1-24,-9 4-25,-5 0-33,-4 2-48,-2 0-73,-1 0-94,1-4-120,-3 4-239,0-1 0,-3-3 0,-2 1 0</inkml:trace>
  <inkml:trace contextRef="#ctx0" brushRef="#br0" timeOffset="103704.4262">15471 5179 1079,'0'-4'135,"-2"-4"24,-2 1 24,2-1 12,1 2-14,-1 5 16,1 1 18,1 5 16,0 9 11,0 8-96,0 13-28,0 13-23,0 5-23,0 7-13,0 1 16,-2-1-18,1-4-18,-2-2-15,1-4-15,1-9-31,1-7-61,0-10-99,6-14-462,0-5 0,6-3 0,1-11 0</inkml:trace>
  <inkml:trace contextRef="#ctx0" brushRef="#br0" timeOffset="104554.4438">16496 5020 1767,'0'0'121,"0"-3"12,-2 3 19,-5-1 10,-7-2 12,-9 3 10,-8 0 5,-10 0 5,-5 3 5,-7 1-86,1 1-25,3 1-11,7-1-19,7 1-7,13-3-12,7 1-10,9-2-6,3 0-6,3-2-8,0 1-4,0 2-1,0 0-2,0 0 2,0 2-2,0 4 2,0 2 5,0 3 4,0 7 5,-4 5 6,-2 4 2,-10 5-2,-3 1 1,-1 2-1,0-5-1,10-4-3,5-6-2,4-6-2,2-7 2,7-6 0,6-1 2,5-1 0,13-2 2,5-2-1,7-3 1,-1 3-1,-2 2 0,0-4-5,-5 8-5,-6 3-7,-2 7 0,-5 1-3,-9 8-2,-5 0 4,-5 3 0,-3 0 8,-8 0 12,-3 0 15,-7-3 11,-6 0 10,-5-3 7,-8-3 8,-6-2 6,-2-4 0,-7-2-1,1-1-7,2-3-12,9-1-11,0-1-20,15-1-33,9 1-53,2-3-69,6 4-105,6-3-212,-1 3-391,-2-4 0,4 0 0,-2 0 0</inkml:trace>
  <inkml:trace contextRef="#ctx0" brushRef="#br0" timeOffset="108310.7976">13059 6799 1193,'-10'0'111,"6"1"22,-2-1 19,0 0 24,6-1 21,0 1 16,2 0 13,-1 0 16,6 0 16,6 0-65,7 0-25,11-1-14,8-2-6,12-1-15,15-1-14,20-3-10,18 0-11,19 0-17,25-4-14,17 0-12,22-1-9,13-1-9,21 2-10,9 2-10,8 3-5,-9-1-9,-11 1 0,-18 5 1,-24-7-1,-28 1-1,-28 1 0,-27 0 3,-25-2-5,-21 5 1,-16 2-2,-17 0 3,-5 1-3,-8 2-1,1-2 0,-2 1 1,0 0 2,0 0-3,1 0 6,-1-2-1,0 2-2,0 0 0,0 0 3,0 0 0,0 0 0,0 0-1,3 0-6,-3 0-10,0 0-24,0-1-21,0 1-25,0 0-23,0 0-40,0-2-98,13 0-499,-16 2 0,-7 0 0,-6-2 0</inkml:trace>
  <inkml:trace contextRef="#ctx0" brushRef="#br0" timeOffset="109331.9355">14256 7197 690,'0'-5'64,"0"2"25,0-1 26,0 0 23,0 1 24,0 3 18,0 0 8,0 0 6,0 0 5,0 0 2,0 0 9,-1 9-6,-7 8-11,-2 8-17,-13 9-18,-2 7-15,-1 4-5,-1-3-5,4-2-4,13-10-39,1-5-30,6-7-15,1-7-8,10-4 0,7-2-8,12-4-1,11-1-3,13 0-10,4-3-21,4 0-36,0-2-66,-2-1-119,5-6-510,-16 3 0,-11 1 0,-10 1 0</inkml:trace>
  <inkml:trace contextRef="#ctx0" brushRef="#br0" timeOffset="109635.9395">14505 7277 1495,'-2'-5'37,"2"3"32,0-1 42,0 6 29,0 8 22,0 12 14,0 12 6,0 7 4,0 9 2,0 2-39,0 0 3,0-1-33,-2-2-42,2-4-36,-1-4-48,1-9-63,0-12-72,9-10-156,-4-5-255,2-5 0,7-8 0,6-5 0</inkml:trace>
  <inkml:trace contextRef="#ctx0" brushRef="#br0" timeOffset="109913.5699">14815 7345 2274,'0'0'41,"0"0"22,0 2 17,1 4 17,5 3 6,4 7 1,9 9 2,5 4 1,4 4 0,6 2-23,2-2-18,-2-1-24,2-2-25,-4-4-53,-1-4-89,-1-11-158,-10 2-286,0-5 0,-10-6 0,1-2 0</inkml:trace>
  <inkml:trace contextRef="#ctx0" brushRef="#br0" timeOffset="110175.1505">15128 7299 1289,'-6'0'90,"0"4"33,-4 8 18,-11 11 14,-7 9 8,-5 11 2,-8 8 3,-2 5-1,6 2-1,6-4-50,7-3-44,1-5-45,11-8-69,4-12-148,5-15-332,3-1 0,0-10 0</inkml:trace>
  <inkml:trace contextRef="#ctx0" brushRef="#br0" timeOffset="113108.111">15578 7395 970,'-2'0'99,"-1"1"20,2 2 34,-3-2 22,4 2 17,-1-2 22,1 1 23,0-2 21,0 1 16,0-1-49,0 0-29,0 0-16,0 0-33,0 0-19,0 0-18,0 0-23,0 0-24,0 0-15,0 1-13,0 2-11,3-1-6,-1 2-2,1-1 0,1-1-2,1 1 2,5 0 6,4-2 7,4 1-7,6-2-1,0 0-1,6 0 0,3 0 0,3 0-4,2 0 2,-2 0-4,-3 0-1,-4 0-5,-10 0 0,-7 0-7,-4 0-1,-2 0-2,-5 0 1,-1 0-2,0 0 0,0 0-1,0 0-4,0 0-7,0 0-9,0 0-14,0 0-24,0 0-30,0 0-47,0 0-80,2-3-94,-1-1-48,4-6-231,-1 7 0,9-1 0,0 1 0</inkml:trace>
  <inkml:trace contextRef="#ctx0" brushRef="#br0" timeOffset="114040.1496">15646 7454 235,'-5'-1'80,"-3"1"64,2 0 32,-2 0 29,1 0 28,3 0 18,1 0 13,0 0 10,3 0 14,-2 0-30,4 0-18,-2 0-66,0 0-37,0 0-14,3 0-21,7 0-13,8 0-9,11-1-7,10 1-14,11-2-19,1 1-10,-1-3 2,1 1 5,-8-2-13,-1 3-7,-7-1-4,-7 0-6,-8 2-7,-3 1-8,-8-1-11,-3 1-18,0 0-30,-3 0-36,-2-2-61,2-1-103,8-4-337,-8 6 0,0-3 0</inkml:trace>
  <inkml:trace contextRef="#ctx0" brushRef="#br0" timeOffset="114937.785">16163 6665 549,'0'-2'51,"0"-1"27,0 2 28,0-2 14,0 0 8,0 0 12,0 2 18,0-2 18,0 2 19,0-1-19,0 1 0,0 0-17,0 1-22,0 0-12,0 0-7,0-2-12,0 2-21,0 0-21,0 0-25,0 0-25,0-1-5,3 1-4,3 0-1,5 0 3,5-2 2,8 0 4,6-3 2,11 0 6,3 0 6,4-1 11,6 0-10,7 3-4,4-1-7,-2 4-3,4-1-5,-9 1-1,-2-3 0,-8 0-3,-3 2-2,-5-1-7,-4 2-14,-5-2-33,-4-1-44,-3 3-67,-4-4-87,-5-2-268,-6 6 0,-5 2 0</inkml:trace>
  <inkml:trace contextRef="#ctx0" brushRef="#br0" timeOffset="116303.9907">16368 7090 903,'-8'0'101,"-1"0"46,-3-4 33,1 4 29,1-3 24,1-1 25,3 3 15,1-3 15,2 1 7,3 0-63,0 0-31,0 2-46,0 1-36,0 0-22,0-2-19,0 4-17,3-1-5,8 2-9,8 0 1,8 0-3,14 1 1,10-3 2,3-1 3,8 0-6,-7-2-5,-10 2-7,-11 0-12,-8-3-7,-16 3-4,-3 0 2,-3 3 2,-4-1 2,-2 5 1,2 7 2,-4 6 7,-4 9 8,-2 8 6,-4 9 8,1 8 0,-5 5 2,1 4-6,2 2-1,-3-2-4,1-3 0,2-3-5,0-4-7,3-6-8,-1-4-4,7-3-4,0-5-3,4-7-3,1-7-1,1-6 1,0-5-4,1-4-7,-2-4-15,1-1-24,0-1-40,1 0-27,-1-1-37,0-1-54,0-3-133,0-10-463,-3 9 0,-2 1 0</inkml:trace>
  <inkml:trace contextRef="#ctx0" brushRef="#br0" timeOffset="126118.3844">12055 6203 869,'-2'-1'97,"1"-1"14,-1 2 13,1-1 19,-1 1 25,2 0 20,0 0 18,0 0 13,0 0 6,0 0-68,0 0-23,0 0-11,0 0-12,0 0-17,0 0-25,0 0-15,0 0-12,0 0-5,0 0-4,0 0 13,6 0 12,8-1 7,12-2 1,11-1 0,7-2-1,1-1-2,-5 0-6,-7 3-9,-7 3-2,-6-1-19,-5 2-14,-6 0-13,-3 0-10,-2 0-17,-1 0-58,-3 0-94,0-3-101,0-1-103,-1 4-189,-5 0 0,-3 2 0</inkml:trace>
  <inkml:trace contextRef="#ctx0" brushRef="#br0" timeOffset="126370.4133">12034 6368 1709,'0'2'63,"0"0"13,1 1 12,7 0 9,5-2 7,8 4 5,11-5 2,10 0 0,5 0 1,0-2-64,2-1-17,-5 1-68,-2-8-183,-11 6-260,-8-1 0,-9 0 0,-8 0 0</inkml:trace>
  <inkml:trace contextRef="#ctx0" brushRef="#br0" timeOffset="127281.0553">10791 5802 860,'0'-3'86,"0"-2"12,-3-1 13,-3 0 18,-3 3 22,-9 0 16,-5 1 22,-6 1 10,-2 2 9,-5 2-51,0 6-26,3 4-9,-2 4-11,2 0-16,6 7-22,6-2-12,8 6-4,9 4-1,4 4 0,1 8-1,6 7-2,-1 3-1,1 4-1,4 5-3,-2-4 1,-2-3 0,0-3-17,-3-5-7,-1-6-8,-3-9-5,0-5 6,0-9 25,0-6 13,0-9 6,0-5-1,0-8-2,0-11-2,-7-9-6,3-9 1,3-6 1,-1-1-10,1 3-28,5 11-12,10 6-9,-2 8 2,9 6-4,7 3-6,4 5-11,1 0-55,3 2-154,5-12-518,-4 7 0,3-3 0,-3-2 0</inkml:trace>
  <inkml:trace contextRef="#ctx0" brushRef="#br0" timeOffset="127605.8141">11167 5999 1879,'-20'5'105,"-8"6"13,-8 6 11,-8 11 16,2 4 5,6 9 7,9 4 9,11 4 6,12-1 1,4 2-83,7-3-20,9-1-13,5-3-10,4-4-18,8-10-9,4-4-25,0-5-67,4-12-155,16-8-413,-21-1 0,-6-10 0,-1-8 0</inkml:trace>
  <inkml:trace contextRef="#ctx0" brushRef="#br0" timeOffset="127836.9872">11256 6303 2113,'0'0'61,"0"1"16,4 2 8,7 6 5,5 0 0,10 7 1,7 6 1,5-1-1,5-2 1,5-1-36,0-2-57,-8-3-94,-9-4-107,-5-6-326,-16 6 0,-3-4 0</inkml:trace>
  <inkml:trace contextRef="#ctx0" brushRef="#br0" timeOffset="128057.0239">11537 6271 1284,'-6'0'133,"-2"2"27,-5 5 18,-2 10 12,-5 7 4,0 12 3,-3 8 1,0 5 1,4 1-2,6-5-104,7-5-63,5-6-101,5-14-208,-1-6-261,4-11 0,-1-3 0,7-10 0</inkml:trace>
  <inkml:trace contextRef="#ctx0" brushRef="#br0" timeOffset="128383.7779">11587 5879 1800,'0'-2'44,"0"1"12,1 1 22,7 3 16,8 4 8,9 12 6,8 10 6,9 10 13,3 9 19,-3 6-20,-6 9 9,-12 6-4,-12 9-17,-16 8-11,-14 4-7,-15 7-7,-10-5-4,-3-4-15,0-13-31,5-10-110,24-22-646,-13-8 0,3-15 0,-2-14 0</inkml:trace>
  <inkml:trace contextRef="#ctx0" brushRef="#br0" timeOffset="137980.0037">26357 13865 1463,'-5'-2'70,"1"-1"20,-4-1 21,-1-1 19,0 2 21,3-1 17,-5-1 18,0 3 25,0 2 17,-7 0-37,-2 0-6,-1 0-8,-1-3-8,-4 6-4,3 1-12,-2 2-7,-2 1-14,1 4-22,5 1-16,6 1-15,0-1-8,9 3-5,5 1-8,-1-1-4,8-1-2,6 4-3,3-1-4,9 0 3,2-4 0,-1 0 6,1-6 0,1-4-2,-3-1-5,0-7-7,-3-4-9,-2-2-4,0-7 0,-5-2-3,0-3-2,-3 3-5,-8-3-3,0 5 0,-3 3 1,0 2-3,0 7 0,0 1 2,0 5 8,0 8 10,0 3 12,3 12 19,4 10 12,4 12 16,1 9 32,6 9 6,-4 2 14,1 5 3,-3-7-9,-5 2-8,-4-8-10,0-4-11,-3-8-1,-6-5-3,-7-8-32,-8-6-6,-11-6-16,-13-9-7,-11-10-38,-2 2-47,-4-7-48,10-4-38,11-1-48,12-3-86,8-1-86,11 1-116,8-4-224,1 4-309,5-8 0,5-6 0,6-9 0</inkml:trace>
  <inkml:trace contextRef="#ctx0" brushRef="#br0" timeOffset="138548.1999">26400 13511 1868,'0'0'144,"0"0"16,0 0 16,0 0 9,0 0 8,0 0 11,0 0 8,5 0 4,1 0 5,3 0-112,4 0-22,3 2-13,0-2-15,2 0-7,3 1-8,-3-1-12,-3 0-7,0 0-9,-7 0-13,-2 0-25,-3 0-43,0 1-72,0-1-111,10-5-473,-10 3 0,1 2 0,0 0 0</inkml:trace>
  <inkml:trace contextRef="#ctx0" brushRef="#br0" timeOffset="138897.6768">26712 13343 2066,'1'-2'118,"-1"0"2,0 1 9,3 1 26,-3 0 19,3 9 12,2 6 12,2 7 4,-2 10 0,-2 3-107,-2 5-8,1-3-2,-4 1-8,2-2-26,0-7-19,2-2-15,-2-7-27,0-2-36,0-4-74,0-6-140,0-10-451,0 2 0,0 0 0,0-3 0</inkml:trace>
  <inkml:trace contextRef="#ctx0" brushRef="#br0" timeOffset="139394.9303">27187 13746 1802,'0'0'126,"0"0"7,-1 0 20,-5 0 20,-2 0 15,-4 4 17,-3 3 21,-6 5 12,0 3 14,-3 4-94,2 5-21,0 0-4,7 5-17,6 3-16,6 2-14,2 2-15,1 3-19,6-3-12,1-4-23,4 1-34,10-5-20,3-10-41,3-2-70,5-8-126,13-15-496,-15 5 0,-1-8 0,-2-4 0</inkml:trace>
  <inkml:trace contextRef="#ctx0" brushRef="#br0" timeOffset="139672.827">27279 13897 2483,'0'-2'132,"0"-1"15,0 3 18,3-1 7,3 1 4,6 6 3,6 5 0,6 4-1,6 5 1,7 5-119,3-2-18,4 2-33,-5-3-46,-6 1-56,-7-5-48,-11-1-76,-6-8-87,-3-5-105,-3 0-171,-2-5 0,-1-1 0</inkml:trace>
  <inkml:trace contextRef="#ctx0" brushRef="#br0" timeOffset="139892.8974">27537 13894 1650,'-5'-2'210,"-1"2"37,-7 3 28,0 6 22,-1 4 8,0 8-1,0 9 3,-1 3-5,1-1-18,1 2-193,2-3-98,5-2-141,2-5-215,1-2-387,3-7 0,3-5 0,-3-6 0</inkml:trace>
  <inkml:trace contextRef="#ctx0" brushRef="#br0" timeOffset="140279.6313">27830 13468 2080,'1'0'125,"4"0"28,4 6 23,4 5 19,3 7 7,6 10 9,5 12 10,-3 5 6,-2 7 15,0 4-63,-7 3-17,-8 0-8,-3-1-16,-8 2-15,-9 3-8,-1-3-8,-5-4-11,1-5-9,-2-8-25,2-9-59,5-10-81,0-10-87,2-5-146,12-15-589,-5 6 0,-1-7 0,4-2 0</inkml:trace>
  <inkml:trace contextRef="#ctx0" brushRef="#br0" timeOffset="141229.6412">29550 13926 2172,'0'0'152,"0"0"17,0 0 16,0 0 7,0 0 5,0 0 3,0 0 31,0 3 19,0 4 13,0 7-115,0 6-27,0 10-18,0 3-16,-3 3-6,2-2-4,-2-3-2,-2-3-32,2-6-23,1-6-37,-1-2-51,3-7-91,0-4-142,8-13-543,-6 3 0,-1-8 0,2-9 0</inkml:trace>
  <inkml:trace contextRef="#ctx0" brushRef="#br0" timeOffset="141441.3492">29547 13721 2279,'0'-15'192,"0"-4"18,0 0 14,-3-8 4,2 6 3,-1 5-1,2 2-32,-1 1-42,2 2-109,12-1-374,-8 7-406,4 3 0,6 6 0,3 9 0</inkml:trace>
  <inkml:trace contextRef="#ctx0" brushRef="#br0" timeOffset="141695.5757">29800 13887 1954,'0'8'160,"0"6"14,0 3 16,0 9 8,0 2 2,0 4 1,0 0 0,0 1 0,0-2 0,0-2-140,0-7-48,0-5-70,0-5-118,13-12-529,-11 0 0,-1-3 0,3-6 0</inkml:trace>
  <inkml:trace contextRef="#ctx0" brushRef="#br0" timeOffset="141881.184">29810 13774 2560,'-3'-27'110,"2"-4"11,-5-5 5,3-6 3,1 8 1,-1 15-17,3 0-64,3 9-103,12-3-602,-12 10 0,2 3 0,5 5 0</inkml:trace>
  <inkml:trace contextRef="#ctx0" brushRef="#br0" timeOffset="142158.6071">30090 13815 2444,'5'10'137,"-1"6"16,4 6 9,2 6 3,2 3 2,-3-1 0,-1 5 2,-3-1 0,-4 2 2,-2-2-112,-4 2-30,-6 3-35,-5-1-47,-4 2-86,-2-5-108,5-9-462,0-1 0,1-10 0,-1-10 0</inkml:trace>
  <inkml:trace contextRef="#ctx0" brushRef="#br0" timeOffset="142451.9051">29639 13905 1171,'-8'0'127,"-4"0"40,-9 6 37,-1 3 31,2 9 18,-3 9 15,2 9 8,6 10 1,2 7 0,5 2-90,4 2-36,2-2-49,2-6-61,6-3-89,5-11-116,10-10-193,1-1-276,7-11 0,1-4 0,8-7 0</inkml:trace>
  <inkml:trace contextRef="#ctx0" brushRef="#br0" timeOffset="143650.4591">31350 14079 1646,'0'0'120,"0"-3"18,0-1 15,0-1 15,0 0 16,-3 1 18,-3-2 26,-2 1 21,-2-2 27,-7 0-84,-1 1-1,-6 0-5,2 3-10,-2 1-7,-1 2-11,3 5-17,2 6-21,3 1-19,7 8-25,6 3-14,1 5-17,4 1-15,5 0-3,1-2-8,1-1-3,3-6 0,2-3 0,1-5 2,2-8 3,1-1-2,4-6-1,1-6 0,1-4 1,1-6-2,0-3 0,-7-4-5,1-2-1,-9 3-4,-2 1-4,-4 7-2,-3 0-9,0 11 2,0 4-2,0 3 5,0 6 6,0 12 7,3 12 7,-3 10 12,3 15 26,2 7 12,3 7 9,2 0 4,-1 1 1,-1-3-4,-4-3-2,-1-9-6,-4-5-3,-8-2 1,-5-12-18,-9-1 0,-11-11 3,-8-8-2,-5-8 0,-1-6-15,-6-6-44,2-9-22,7-2-37,6-3-46,11-1-78,10 0-91,9 1-120,12 0-220,-2 3-296,8 0 0,11-4 0</inkml:trace>
  <inkml:trace contextRef="#ctx0" brushRef="#br0" timeOffset="144393.0499">31729 14214 1070,'3'-5'94,"0"-2"9,-3 0 18,4-4 34,-4 2 39,-4 0 40,1-2 31,-3 2 24,-6-5 16,-6 2-59,1 2 9,-4 3-5,3 2-14,3 5-31,-1-2-36,3 9-39,4-1-29,2 7-22,3 4-14,2 6-23,2 2-18,3 2-3,3-1-1,3 2-3,5-5 0,2-6-1,-1-3 2,2-7 1,-2-4-2,1-3 1,1-6-1,1-2 0,-3-6-4,-2-1 2,1-6-4,-7 1 3,0 2-5,-3 9-8,1-1-3,-5 6 0,3 2-2,0 11-1,3 6 15,1 10 14,-1 12 10,2 10 17,4 8 38,-5 3 14,1 5 6,-2-4 15,-3 1 18,-1-10 35,-13 1 13,-3-8-5,-13-5-3,-6-5-11,-9-6-45,6-10-14,-2-8-74,8-6-65,3-8-82,11-10-153,3-7-183,13-11-247,0-10-350,4-6 0,6-9 0,8-5 0</inkml:trace>
  <inkml:trace contextRef="#ctx0" brushRef="#br0" timeOffset="144760.3608">31687 13750 2777,'0'0'76,"0"0"20,0-3 30,1 3 21,-1-1 21,5 1 10,1 1 10,4 2 7,4 0-1,7-1-59,0 2-16,0-1-29,0-3-56,-2 0-74,-3 0-96,-2 2-135,10-7-544,-17 3 0,2 1 0,-3-2 0</inkml:trace>
  <inkml:trace contextRef="#ctx0" brushRef="#br0" timeOffset="145075.8513">31970 13606 1802,'0'-3'167,"0"0"16,3 0 7,-3 3 17,0-2 28,0 7 21,0 4 14,0 11 20,0 6 6,0 8-126,0 5-36,0 0-18,0-1-4,0-4-22,0-2-48,0-3-72,0-6-86,0-5-176,0-16-532,0 7 0,0-3 0,0-6 0</inkml:trace>
  <inkml:trace contextRef="#ctx0" brushRef="#br0" timeOffset="145433.664">32227 14050 2203,'0'0'179,"0"0"13,-6 0 19,-3 4 16,-2 1 9,-2 3 6,-2 4 21,0 7 11,1 5-2,-2 5-151,5 7-24,1 6-10,5 1-19,1 3-14,5 1-8,10-4-6,2-1-33,10-6-32,8-1-46,6-12-54,3-5-82,7-10-671,-14-5 0,-4-4 0,-7-9 0</inkml:trace>
  <inkml:trace contextRef="#ctx0" brushRef="#br0" timeOffset="145704.3101">32355 14222 2304,'0'-1'170,"0"1"37,0-2 29,1 5 13,6 1 7,3 9 0,7 5 2,5 4 0,8 0 0,3 3-145,-1-3-95,-2-4-90,-4-4-85,-5-3-114,-3-5-160,-12-3-299,-3 0 0,0-3 0,1-2 0</inkml:trace>
  <inkml:trace contextRef="#ctx0" brushRef="#br0" timeOffset="145948.2786">32570 14179 2469,'-3'0'153,"-5"4"34,-2 5 20,-5 4 16,-3 8 6,-4 10 4,3 3 0,-5 4-9,2 4-36,5-4-155,1 3-95,5-7-137,6-9-211,4-2-331,1-9 0,1-10 0,4-3 0</inkml:trace>
  <inkml:trace contextRef="#ctx0" brushRef="#br0" timeOffset="146297.8343">32743 13937 2004,'2'-6'160,"-2"1"10,1 2 16,4 0 17,1 0 11,7 9 17,5 7 14,5 8 8,1 5 3,-1 12-130,-4 8-20,-1 6 9,-9 4 13,-4 2-5,-4 1-2,-7 0-12,-6-3-13,-6-4-6,-7 1-12,-7-3-54,0-2-101,1-2-182,2-16-681,2-1 0,2-7 0,-7-9 0</inkml:trace>
  <inkml:trace contextRef="#ctx0" brushRef="#br0" timeOffset="149154.1385">23525 15678 2012,'0'5'58,"0"2"21,0 1 24,0 1 23,0 0 24,0 0 21,0 2 21,0 3 18,0 1 19,0 0-34,0 7-16,0 2-17,0 1-23,0 3-23,0-1-23,0-4-20,0-2-26,0-1-43,0-4-47,-2-4-62,2-1-113,2-8-207,-1-3-284,-1 0 0,2-3 0,-2-4 0</inkml:trace>
  <inkml:trace contextRef="#ctx0" brushRef="#br0" timeOffset="149398.9423">23491 15518 3348,'0'-14'88,"0"-3"7,0-4 4,0-1-9,0 4-22,2 1-39,0 3-69,5-2-139,3-8-540,1 16 0,1 1 0,2 3 0</inkml:trace>
  <inkml:trace contextRef="#ctx0" brushRef="#br0" timeOffset="149677.1338">23722 15836 2061,'0'12'115,"0"2"9,0 3 5,-3 7 0,0-4 3,0-6-3,3 3-10,-2-5-28,2-3-52,0-1-157,2-8-66,-2 3-86,1-9-229,-1 4 0,2-2 0,-2-4 0</inkml:trace>
  <inkml:trace contextRef="#ctx0" brushRef="#br0" timeOffset="149864.2224">23734 15643 2304,'0'-16'117,"0"-3"8,-3-6 4,1-1 1,-1 2-3,2 7-31,-2 1-64,6-2-118,4-2-508,-4 13 0,0 1 0,0 3 0</inkml:trace>
  <inkml:trace contextRef="#ctx0" brushRef="#br0" timeOffset="150131.941">23869 15780 1476,'0'16'113,"0"1"19,0 8 17,0 2 6,0-4 5,0 0 3,0-3 1,0-2-1,0-4-4,0 1-126,0-7-110,3-3-155,-3-5-279,5 0 0,-5 0 0,0-5 0</inkml:trace>
  <inkml:trace contextRef="#ctx0" brushRef="#br0" timeOffset="150303.941">23849 15695 2584,'0'-24'109,"-1"-4"9,-1-7 5,0-5 1,0 5-6,2 10-35,0 1-90,11 1-206,-7 7-394,1 4 0,-1 8 0,8 0 0</inkml:trace>
  <inkml:trace contextRef="#ctx0" brushRef="#br0" timeOffset="150606.4824">24003 15548 2476,'6'2'131,"6"6"16,3 4 6,4 9 1,-5 6 0,3 7 3,-4 7 4,1 4 5,-7 4 2,-4 0-101,0 0-27,-3 0-19,-3 0-12,-7-5-23,-1-2-43,-5-2-96,-2-9-179,-8-4-357,-1-7 0,-6-8 0,1-7 0</inkml:trace>
  <inkml:trace contextRef="#ctx0" brushRef="#br0" timeOffset="150939.6639">23303 15640 1704,'-7'0'180,"-4"5"35,-1 5 25,-3 11 11,6 7 8,2 12 4,3 8 2,4 5-2,7 2-3,2 1-144,1-2-62,8-2-74,3-7-98,5-5-138,-2-20-479,3 4 0,3-7 0,4-7 0</inkml:trace>
  <inkml:trace contextRef="#ctx0" brushRef="#br0" timeOffset="152129.6082">25737 15914 838,'0'-1'106,"0"-1"19,0-1 11,0 3 14,0-2 15,0 2 15,0 0 15,0 0 14,0-2 15,0 2-61,0-1-16,0 0-10,0-2-2,0 3-5,0-3-11,0 1-6,-2-4-9,-1 1-7,-3 1-12,-6-4-4,1 4-4,-3-4 9,0 5 12,-5-2 10,2 4 10,-3-1 5,-1-1 2,0 3 6,-3 3 7,3 0-6,2 5-1,6 7-9,4 6-14,6 2-10,2 5-12,2 3-15,5-2-8,5 0-9,-1-2-11,6-6-5,-2-3-5,3-6-7,-2-6-7,3-4-7,3-4-3,3-7 0,-4-3-2,1-5-12,1-3-12,-5-6-6,-2 0-7,-3 3-2,-4 3-1,-5 8-2,0 1-1,-3 9 1,0 4 3,0 5 15,0 12 13,0 10 10,1 10 11,1 11 5,-1 10 3,1 4 2,-1 4 1,1 1 0,-5-3 4,-3-6 2,-5-6 2,-7-8 0,-7-5-2,-6-12-5,-5-5 0,-4-9-4,1-10-11,4-2-33,2-7-72,10-13-110,4-2-159,29-12-671,-10-5 0,5-4 0,2-9 0</inkml:trace>
  <inkml:trace contextRef="#ctx0" brushRef="#br0" timeOffset="152570.0173">25777 15554 1845,'0'-2'160,"0"2"29,0 0 25,0-1 16,0 0 20,0 1 24,0-2 26,0 2 20,0-3 29,0 3-98,2 0-30,4 0-19,4 0-20,3-2-17,4 2-19,7 0-28,-4-2-26,1 1-30,0-1-50,-4 1-62,-5 0-66,-3 1-62,-2 0-75,-2 0-141,19-6-524,-18 6 0,0 0 0,1-1 0</inkml:trace>
  <inkml:trace contextRef="#ctx0" brushRef="#br0" timeOffset="152911.9101">26075 15386 1816,'0'-2'175,"0"1"10,0 0 19,0-1 26,0 4 19,0 7 27,0 7 18,3 7 10,0 12 1,0 4-141,1 7-33,0-1-6,-3 1-19,-1-4-24,0-4-17,2-8-26,-4-3-17,4-5-20,-2-6-39,0-1-59,1-6-65,2-4-178,-3-22-489,2 14 0,1-1 0,-2-4 0</inkml:trace>
  <inkml:trace contextRef="#ctx0" brushRef="#br0" timeOffset="154094.0919">26778 15904 570,'2'-2'66,"-2"-1"34,1 0 23,-1 1 25,0-1 35,0 0 33,0 1 32,-3 1 24,-3-2 24,-6 2-20,-3 1-11,-4-2-27,3 2-17,-3 2-23,5 0-30,-1 3-32,5 4-20,0 5-17,3 2-16,1 2-15,2 3-10,2 2 0,2 0-5,0 3-2,3 0-2,3-5 0,3-2-8,0-3-7,5-5-10,2-6-3,1-1-5,2-4-5,-1-4-4,2-6-6,1-4-5,-2-4-6,-5-3-2,-2 0 1,-7-2 1,-4 4 1,1 4 2,-2 6-4,0 1 3,0 5 9,0 3 11,0 8 8,3 4 11,1 11 1,2 9 8,2 10 14,-1 7 10,-1 6 13,-6 3 5,3 0 4,-3-2 6,0-4 8,-3-3 9,-3-9 14,-7-4-2,-7-8-12,-5-6-8,-7-5-8,0-7-10,1-5-26,-1-5-46,5-10-80,2-2-101,4-6-104,7-3-150,5-21-584,6 12 0,3-4 0,9-3 0</inkml:trace>
  <inkml:trace contextRef="#ctx0" brushRef="#br0" timeOffset="154446.0102">26957 15721 2937,'-1'-3'136,"1"1"14,-2 1 10,1-2 42,1 0 32,1 3 20,2 0 13,6 0 6,6 6 5,5-5-120,7 1-19,0 1-21,-1 1-41,2-2-102,-1 0-105,-3-2-113,-1 0-186,-2-14-482,-8 11 0,-7 0 0,-1-2 0</inkml:trace>
  <inkml:trace contextRef="#ctx0" brushRef="#br0" timeOffset="154772.4234">27324 15473 1780,'0'-3'80,"0"3"48,0 3 32,0 1 15,0 10 20,2 7 12,-2 10 5,1 9-1,-1 4 5,2 1-70,-2-1-6,0 2-47,0-8-34,0 0-27,2-8-88,3-3-171,-3-25-483,-1 15 0,2-6 0,2-9 0</inkml:trace>
  <inkml:trace contextRef="#ctx0" brushRef="#br0" timeOffset="155211.933">27696 15960 1946,'-6'0'177,"-2"0"23,-4 0 16,-6 3 10,-1 0 19,4 6 15,0 5 13,3 6 7,-2 2 11,8 8-126,3 1-38,3 3-20,0 2-17,3 1-11,3 0-21,2-3-29,4-1-42,7-4-52,5-3-69,4-6-89,6-10-155,-1-16-413,2 4 0,-1-6 0,-2-8 0</inkml:trace>
  <inkml:trace contextRef="#ctx0" brushRef="#br0" timeOffset="155481.0797">27885 16087 2050,'-1'0'148,"-2"0"46,2-2 30,-1 2 30,2 2 15,3 6 8,9 3 1,0 4 2,6 4 1,5 1-116,-5-1-33,1 0-46,-5-2-50,-2-5-60,-4 1-68,-1-3-98,2-6-184,-3-8-424,-3 5 0,0-2 0,2-2 0</inkml:trace>
  <inkml:trace contextRef="#ctx0" brushRef="#br0" timeOffset="155749.9344">28039 16055 1827,'-6'-3'138,"0"3"26,-1-2 23,-6 5 15,0 2 11,-2 10 3,-3 6 4,4 8-1,-4 6 1,-1 5-118,-1 2-36,-2-1-46,1 0-50,5-7-55,10-5-98,-1-12-112,7-12-345,4-1 0,-1-8 0,2-3 0</inkml:trace>
  <inkml:trace contextRef="#ctx0" brushRef="#br0" timeOffset="156174.6823">28102 15833 2135,'0'-7'169,"0"0"20,0-1 14,6 1 27,0 2 17,6 3 12,0 2 7,8 5 6,1 1 9,0 8-124,2 6-37,-2 5-16,-3 10-10,-6 5-17,-2 6-4,-7 1 6,-3 8-3,-6-1-2,-9 0-10,-3 2-4,-6-2-5,-1-1-7,-1-7 2,4-4-12,6-9-19,0-9-42,5-5-41,5-7-59,3-4-52,-4-4-100,7-8-180,0 0-409,0-4 0,0-5 0,0-4 0</inkml:trace>
  <inkml:trace contextRef="#ctx0" brushRef="#br0" timeOffset="158518.0214">30597 15867 931,'0'-2'74,"0"-1"14,2 0 17,1 0 12,-3 1 23,0-2 29,1-1 38,-1 0 27,0 1 20,0-1-49,0 2 2,-1-3-4,-4 0-13,-4 3-4,-7 0-15,-5 0-16,-1 2-25,-1 1-17,-3-2-15,5 2-10,0 4-5,1-1-4,5 5 6,-3 6 3,6 3 2,2 1 1,4 8 1,3 3 2,1 2 5,2 3 10,5 5 2,-2 3-5,1 5-9,5 3-8,-3 3-11,0 1-13,-1-1-14,-4-4-11,-1-4-9,0-5-15,0-9-9,0-6-2,0-6 3,0-9 0,0-6-4,0-1-1,0-8-6,0-6-2,0-5-5,0-6 0,-3-6-4,0-2 0,0 2-3,-3-1-2,0 7 5,5 4 2,-1 4 9,1 2 5,1 7 6,1 0 3,-1 0 6,3 1 4,6 0 0,6 0-1,9 0 1,8-1-3,7 3-4,1-4-6,-2 1-22,-3-1-69,-8 3-94,-6 0-98,-12 1-143,3-8-535,-9 7 0,-3-1 0,-3 1 0</inkml:trace>
  <inkml:trace contextRef="#ctx0" brushRef="#br0" timeOffset="159199.9223">29533 16184 2048,'-3'-3'130,"0"1"32,3-1 30,-3-1 10,-1 1-1,4 1 13,0 2 44,0 3 18,0 6 18,4 7-81,-4 5-28,3 13-28,-3 2-26,0 1-10,3 1 0,-3-5-11,0-3-43,0-4-24,0-2-50,0-8-69,0-3-59,0-8-131,6-4-231,-4-1-331,1-3 0,0-9 0,2-6 0</inkml:trace>
  <inkml:trace contextRef="#ctx0" brushRef="#br0" timeOffset="159592.1528">29609 16176 1804,'0'0'132,"1"0"46,2 1 30,2 4 21,2 4 20,4 8 17,2 5 2,4 9 6,-1 2 2,1 2-104,-4-3-5,1-6-42,-2-4-20,-4-7 14,-4-3 23,1-7-6,-2-2 3,0-4-3,4-6 1,-4-6-14,3-8-8,-3-8-4,0-5-19,0-7-55,0 2-64,3 3-27,-3 4-27,-1 8-45,-1 9-74,1 7-102,-1 0-129,8-1-472,-6 6 0,1 0 0,-1 1 0</inkml:trace>
  <inkml:trace contextRef="#ctx0" brushRef="#br0" timeOffset="159934.1781">29479 15895 2798,'0'-10'130,"2"-3"9,-1-1 2,1-4-1,1 2-19,4 2-71,4 0-201,-2-3-522,4 5 0,1 3 0,2 1 0</inkml:trace>
  <inkml:trace contextRef="#ctx0" brushRef="#br0" timeOffset="161754.2237">30933 15687 1708,'-3'0'138,"0"-1"43,0-1 36,0 1 27,1-3 28,4 1 33,-4 0 25,2 2 20,0-2 5,2 3-94,-1-3-28,5 3-41,5-3-34,5 6-24,10-3-29,-2 0-30,2-3-29,-1 3-17,-1 0-12,-10-1-15,-2 0-38,-6 1-38,-3 0-61,-1 0-48,-1 0-78,1 0-125,12-7-469,-9 5 0,0 0 0,-1 2 0</inkml:trace>
  <inkml:trace contextRef="#ctx0" brushRef="#br0" timeOffset="162091.4295">31196 15555 1275,'0'-4'178,"3"1"30,0-2 13,-3 0 6,0 3 1,3 2 21,-3-2 25,0 6 21,0 6 28,0 8-119,0 7-38,0 11-22,0 3-11,0 4-5,2-4 0,-2 0-21,1-7-25,2-1-28,-1-6-68,-2-3-80,3-4-133,24-6-630,-24-2 0,4-1 0,-2-5 0</inkml:trace>
  <inkml:trace contextRef="#ctx0" brushRef="#br0" timeOffset="162742.4997">31628 15995 1310,'-6'-6'128,"-6"0"28,-2-3 32,-5 1 22,-1 1 16,-2 2 14,1 3 8,0 0 6,4 6 10,2 1-77,3 5-23,3 4-8,3 8-9,0 7-9,5 3-5,1 6-7,0 5-6,1 4-3,2 1-6,0 3-8,-2-1-15,1-3-19,-2-3-21,0-4-13,0-8-13,0-5 0,0-8 2,3-9 0,-3-3-3,3-7-5,3-3-5,-3-7-4,2-8-3,-2-7 3,-2-8 0,-1-4-2,0-2-8,0 4-2,0 7 0,0 7 4,0 6-1,2 7 4,2 4 2,4-3-4,4 7-2,9 0-6,6 0-40,3-3-75,0 1-118,9-6-250,-12 3-351,-7-2 0,-5-4 0,-2-2 0</inkml:trace>
  <inkml:trace contextRef="#ctx0" brushRef="#br0" timeOffset="163084.6145">31685 15686 2204,'0'-6'202,"2"2"31,-2-1 14,0 0 3,0 1 21,3 4 11,0 0 8,6 0 0,3 1 0,3 2-159,1 0-59,4 0-100,-2-2-111,9 1-165,-6-16-554,2 10 0,-2-1 0,-2 0 0</inkml:trace>
  <inkml:trace contextRef="#ctx0" brushRef="#br0" timeOffset="163404.5198">31943 15533 2154,'0'-1'140,"0"-2"15,0 2-2,0-1 1,1 0 7,-1 7 25,3 4 11,-3 11 13,4 8 15,-2 12-91,0 3-22,-1 4-7,1-1 5,-1-4 0,-1-3-4,0-3-26,0-4-24,0-6-77,0-2-110,6-7-265,-6-4-404,2-2 0,-1-4 0</inkml:trace>
  <inkml:trace contextRef="#ctx0" brushRef="#br0" timeOffset="164105.6395">32204 16092 2226,'2'0'153,"-2"0"25,0 0 18,0 0 6,2 0 8,-6 0 4,0 0 8,-1 2 4,-2 2 11,-1-1-107,2 2-21,0 2-8,-4-1-3,1 2 10,3 1 9,-6-1 20,1 3 9,1 3-1,-4 2-6,5 7-13,0 2-10,3 5-18,2 5-12,4 3-17,1 1-18,8 2-22,3-2-14,5-3-6,1-2-2,3-5 1,-6-7-3,-2-3-7,-3-9-9,-6 0-18,3-5-28,-2-1-19,-2-1-12,-2-3-38,-1 2-42,0-2-29,0 0-30,0 1-15,0-1 4,0-1 15,0 1 29,0 0 20,0 0 12,0 0 36,0-2 41,0 2 28,0-3 31,0 3 21,0 0 4,0 0 0,0-2-2,0 2-10,0-2-17,0 2-28,0 0-44,0 0-50,0-3-78,2-2-332,-5 4 0,0-2 0</inkml:trace>
  <inkml:trace contextRef="#ctx0" brushRef="#br0" timeOffset="165921.9902">32451 16302 1445,'-1'0'116,"1"0"37,-2 0 31,2-2 29,-3 2 26,3-3 18,-3-1 21,3-3 28,0 2 24,0-2-55,0-1-39,0-2-30,3-1-21,3 2-22,4-2-16,4 2-9,2 4-15,0-2-28,-1 2-22,3 2-13,-4 2-9,1 2-7,0 4-6,-2 5-8,-1 2-10,-3 6-9,-3 9-6,-3-1 3,-6 7-3,-7 1 0,-4 5 0,-5-3 3,-8 0 0,-5-5 3,5-4 11,1-5 7,5-8 11,9-6 12,2-1 6,5-7 6,5 0 7,-1-2-1,2-7-1,7 0 2,2-3-10,5-4-9,6 1-16,5 3-16,-2 4-5,3 5-12,5-1-13,2 4-16,-2 3-25,-2 1-35,-7 2-59,-2 2-58,-11 0-48,-1 0-102,2-3-182,-5-15-373,-3 11 0,-3-2 0,3-2 0</inkml:trace>
  <inkml:trace contextRef="#ctx0" brushRef="#br0" timeOffset="166361.9205">32796 15952 2004,'0'-3'113,"0"0"5,0 0 19,0 2 44,0 0 26,4 3 27,4 5 20,6 6 20,7 10 18,4 7-93,4 9 3,-6 5 21,-4 7 13,-13 7-20,-4 8-10,-10 3-21,-11 0 0,-6 3-11,-2-4-16,-9-5 0,-3-5-10,3-8-5,3-5-26,-5-10-20,8-6-16,4-7-45,4-4-65,7-4-38,6-2-45,3-3-82,-2-4-100,4 0-199,-3-10-584,-1 8 0,3-3 0,-1 0 0</inkml:trace>
  <inkml:trace contextRef="#ctx0" brushRef="#br0" timeOffset="234647.817">11002 9085 1700,'0'0'109,"0"0"29,1-3 13,3 1 19,4 0 17,9-2 20,11-2 10,9 3 7,9 0 9,-1 1-72,0 4-25,-3 4-27,-1 4-10,-7 9-17,-3 5-16,-7 6-15,-9 5-3,-11 3-6,-5 2 0,-7-2 1,-11-1-2,-7-3 1,-10 0-2,-8-6-1,-5-3 2,3-3-5,-3-7-6,7-4 0,0-4-10,9-5-7,7-2-14,8-7-30,3-2-26,9-3-48,3-3-82,9-5-127,13-11-456,4 9 0,10-7 0,12-4 0</inkml:trace>
  <inkml:trace contextRef="#ctx0" brushRef="#br0" timeOffset="235007.9779">11772 9011 2055,'-17'0'130,"-8"3"19,-14 5 12,-15 6 12,-4 6 7,4 4 10,3 7 9,15 3 4,16 1 7,13 0-98,10 4-18,6-3-16,7 6-8,0-6-3,1 3-7,3-7-4,1 0-8,3-6-1,2-8-25,2-4-22,4-8-63,-2-4-149,-2-13-593,-1 5 0,1-3 0,-10-1 0</inkml:trace>
  <inkml:trace contextRef="#ctx0" brushRef="#br0" timeOffset="235519.9742">12769 9258 2263,'0'3'63,"0"-3"35,0 3 23,0 1 16,0-3 26,0 0 25,6 1 15,10 2 12,17-2 4,16 1-43,19-3-18,12 0-36,-3 0-34,-2 0-58,-17 0-118,-12 0-162,-14-3-531,-19 6 0,-9 6 0,-8 3 0</inkml:trace>
  <inkml:trace contextRef="#ctx0" brushRef="#br0" timeOffset="235725.4367">13019 9531 2070,'0'1'125,"0"2"12,0-1 7,3 3 4,10-1 2,8-3 0,15 1-5,15-2-39,14 0-99,23-9-643,-15 4 0,-6 2 0,-11-4 0</inkml:trace>
  <inkml:trace contextRef="#ctx0" brushRef="#br0" timeOffset="236178.5923">14383 8953 1044,'0'1'150,"0"6"41,0 5 28,1 5 21,2 4 12,2 16 9,1 6 4,-1 6 2,2 6 2,-1-1-105,-6-5-45,3-3-39,-2-8-28,1-6-31,-2-7-61,1-4-146,-1-21-487,0 9 0,2-6 0,-2-3 0</inkml:trace>
  <inkml:trace contextRef="#ctx0" brushRef="#br0" timeOffset="236472.4429">14154 9617 2552,'0'0'106,"2"0"5,5 0 10,8 0 7,11-2 8,16 1 6,14-3 4,7 1-1,10-1 1,-2-2-92,0 3-17,-5 2-34,-9 0-86,-4 1-210,-23 0-397,-12 0 0,-10 0 0,-5 0 0</inkml:trace>
  <inkml:trace contextRef="#ctx0" brushRef="#br0" timeOffset="236808.445">14541 9777 1691,'-2'0'171,"2"0"6,-3 4 5,-1-3 17,-1 6 8,-5 5 10,-6 4 9,-4 7 2,-4 8 3,4 5-141,-1 0-23,8 1-4,6-3 0,6-5-13,5-3-4,7-6-5,6-3-9,3-3-3,11-6-6,2-6-26,1 0-44,3-4-80,0-7-148,-6-22-441,-2 20 0,-8-3 0,-4-2 0</inkml:trace>
  <inkml:trace contextRef="#ctx0" brushRef="#br0" timeOffset="237071.7096">14688 9919 1461,'-1'0'162,"1"0"22,-2 0 31,-1 0 30,0 7 18,-1 10 12,-2 9 6,0 11 9,0 10 5,-1 6-142,-1 5-17,2 2-23,1 1-30,2-1-33,1-6-30,2-6-31,0-8-49,0-9-95,3-13-220,-3-10-350,2-8 0,0-10 0</inkml:trace>
  <inkml:trace contextRef="#ctx0" brushRef="#br0" timeOffset="237735.2037">14946 9181 2237,'-3'0'111,"-3"3"21,1 2 17,-1 7 21,1 2 14,3 8 9,0 2 14,4 2 10,2 2 2,3-4-71,3-4-26,7 0-16,2-9-11,2-7-14,3-1-15,1-9-10,4-8-13,4-4-5,0-5-4,-3-9-4,-1-3-8,-9 1-7,-7 2-8,-4 3-4,-4 8-5,-4 8-6,1 7 0,-1 3-1,3 9 0,-1 9-4,7 13 0,-3 7 5,5 14 5,-4 0 3,1 6 11,-3 0 22,-2 1 7,-1-3 10,-7-4 10,-5-6 13,-7-4 4,-8-5 3,-10-7-4,-6-4-7,-1-6-4,-3-7-29,4-7-46,3 1-82,10-8-105,24-4-298,-9-3-402,6 0 0,6-5 0,3-5 0</inkml:trace>
  <inkml:trace contextRef="#ctx0" brushRef="#br0" timeOffset="238200.8839">15991 9356 2464,'0'0'42,"-1"2"19,1-1 26,0 2 40,0 0 28,0-3 31,7 0 21,13 0 12,14-1 4,21-4-32,15-3-7,7-2-19,2-2-24,-12-2-45,-16 3-49,-14 4-80,-13 0-103,-9 4-211,-10 3-468,-2 0 0,-4-3 0,-2 3 0</inkml:trace>
  <inkml:trace contextRef="#ctx0" brushRef="#br0" timeOffset="238494.0069">16214 9051 2077,'2'-3'90,"-2"0"40,0 1 27,1 4 15,-1 9 16,3 8 10,4 15 3,3 9 2,0 11 1,-4 6-84,2 1-4,-5-1-39,-3-4-26,0-5-29,0-5-65,3-10-98,18-12-623,-17-7 0,-1-10 0,3-5 0</inkml:trace>
  <inkml:trace contextRef="#ctx0" brushRef="#br0" timeOffset="239114.6716">17278 9121 2305,'0'0'103,"-4"-2"12,-4 0 12,-7-1 17,-3 3 14,-8 0 8,1 0 4,-2 7 8,-3 3 3,1 4-89,4 4-7,2 5-7,3 0-7,8-2-13,3-2-9,6 1-9,3-5 2,0 1-6,3-3 0,6 1 0,2-2-4,2 0-3,8 1-6,0-1-3,2 2-6,0 0 0,-2 1-5,1-1 0,-5 0-7,-2-1-2,-8 1 2,-1-2 0,-6 3 7,-3-1 9,-4 0 21,-10 1 19,-1-2 21,-11 2 23,-1-9 17,-4 2 11,0-5 8,0-2 2,6-1-6,3-1-12,4 1-17,9 0-23,4-1-48,3 1-86,2-2-112,3 2-147,0-8-730,0 8 0,1 0 0,4 0 0</inkml:trace>
  <inkml:trace contextRef="#ctx0" brushRef="#br0" timeOffset="239685.8243">17728 10394 494,'0'-2'173,"0"2"73,0-1 47,0-1 37,0 2 28,0-4 34,0 0 25,0 0 14,0 1 5,-2 3-98,-4 0-70,-4-2-73,-11 6-46,-14 1-37,-14 5-27,-19 2-32,-18 5-23,-15 4-14,-23 2 2,-18 0 14,-18 0 22,-19 1 10,-18 1 8,-10 3 5,-16-1 1,-2 7-1,-12 0 5,-6-1 5,1 4-4,1 1-14,-5-2-24,6 1-11,12 1-4,8-4-7,14-2-3,19-5 1,23 0-6,15-8-10,26-2-22,21-3-54,31-3-85,20-5-123,45-5-776,0 0 0,9-1 0,11-4 0</inkml:trace>
  <inkml:trace contextRef="#ctx0" brushRef="#br0" timeOffset="240252.0194">14582 11253 1562,'0'-3'126,"0"3"20,3-1 14,-3 1 16,4-2 12,-4 2 21,0 0 25,0 3 17,0 4 11,0 4-83,-7 10-21,3 4-13,-3 5-9,-1 5-14,4 0-7,0-1-19,4-4-21,0-6-7,7-4-12,6-8-11,7-8-8,10-2-9,14-4-19,5-5-48,8-2-48,4-4-65,-8-2-129,-2-8-523,-17 10 0,-10 3 0,-10 4 0</inkml:trace>
  <inkml:trace contextRef="#ctx0" brushRef="#br0" timeOffset="240523.059">14896 11201 2130,'-2'-1'103,"2"-2"26,-1 7 23,1 4 22,0 9 12,0 17 6,0 7 0,1 11 2,-1 5 2,0 4-86,0 1-18,5-9-35,-1-2-58,3-8-91,6-13-185,-3-8-430,3-11 0,2-8 0,0-10 0</inkml:trace>
  <inkml:trace contextRef="#ctx0" brushRef="#br0" timeOffset="241063.9206">15251 11357 2818,'-4'10'89,"-4"5"14,0 6 11,4 6 9,4-2 2,0 0 3,4-2 1,6-3 4,0-5 5,7-4-65,3-8-14,2-3-15,3-5-4,2-9-8,0-5 1,0-5-3,-3-4 1,-4-3-4,-6 7-3,-5 5-13,-9 4-2,1 9 0,-1 3-3,-1 12-2,2 6 4,1 11 10,2 8 13,4 12 19,-2 7 15,4 4 19,-2 0 12,-2 3 7,-3-2 15,-5-4 23,-8-2 17,-8-8 16,-9-5 15,-14-7 6,-4-9-7,-6-9-17,1-8-7,-3-6-48,2-6-76,9-13-69,7-5-97,14-6-158,21-13-294,11 1-506,15-3 0,8 3 0,10 0 0</inkml:trace>
  <inkml:trace contextRef="#ctx0" brushRef="#br0" timeOffset="241349.5962">15912 11416 2351,'0'1'129,"0"-1"41,0 0 50,1 2 36,1-4 29,2 2 28,5 0 10,2 0 8,5 0 3,6-1-104,5 1-23,6-2-39,5-5-54,9 0-40,4-3-63,-4 0-77,0-2-104,-6 4-174,-7-27-643,-8 28 0,-7-2 0,-4-2 0</inkml:trace>
  <inkml:trace contextRef="#ctx0" brushRef="#br0" timeOffset="242260.198">16539 10994 2175,'0'0'171,"0"-1"17,0 1 11,0 0 12,0-1 23,0 1 17,2 0 9,4 0 11,4 0 7,11 0-142,13 1-18,13-1-17,14 0-8,3-1-13,4-4-23,-8 0-15,-12 0-10,-18 0-10,-13 0-3,-11 2-6,-6 1-4,0 2 2,0 0 4,0 0 1,-1 0 3,-1 2 2,-1 2 4,0 5 5,-1 6-3,-1 11 7,-1 7 2,-3 12-1,-1 6 0,0 8 1,-1 4-4,1 4 0,1 0-3,6-2-6,-2-7 1,5-5-6,0-11-3,0-5-4,0-8 0,0-6-2,0-4-1,0-6 0,0-5 0,0-4 3,0-3-2,0 2-1,-2-3 0,1 0 3,-1 0-4,-1-3 0,1 3 0,1-1 0,-1-2-2,2 3-1,0 0-1,-1-1-1,1 1-5,1 0-6,-2 0-5,-1 0-7,2 0-11,0 0-6,0 0-3,0 0 0,0 0-3,0 0 1,0 0 6,0 0 5,0 0-1,0 0 3,0 0 1,0 0 1,0 0 2,0 0-6,0 0-2,0 0-10,0 0-11,0 0-14,0 0-19,0 0-19,0 0-13,0 0-21,0 0-41,0 0-78,0-4-160,0 2-292,-3 1 0,-1-3 0,-7-3 0</inkml:trace>
  <inkml:trace contextRef="#ctx0" brushRef="#br0" timeOffset="244338.9325">10717 10484 846,'3'3'84,"3"0"39,9-3 30,2 5 26,7-5 27,10 0 22,10-2 18,10-1 11,12 0 7,14-4-41,9 0-34,6 0-38,5 0-26,-2 2-25,-4-2-27,-10 1-20,-12 0-18,-16 3-10,-15 1-9,-17 1-8,-11 1-10,-9-2-34,-2 2-42,-2 0-67,0-1-106,3-3-363,-6 4 0,-13 2 0,-4 3 0</inkml:trace>
  <inkml:trace contextRef="#ctx0" brushRef="#br0" timeOffset="244772.2144">11205 10872 1588,'3'1'126,"-3"1"28,0 0 28,0-1 11,0 1 0,0-2 8,0 5 12,0 6 8,0 7 7,0 8-89,0 15-21,3 11-20,-3 9-24,0 13-8,0 4 1,0 1 1,-3 3-5,3-9-3,-3-4 0,0-9-2,3-8-9,0-6-7,0-7-2,0-10-3,0-7-4,0-5-10,0-9-14,0 0-27,0-5-61,0-3-93,9 0-269,-6-4-297,1-4 0,-3-8 0,5-7 0</inkml:trace>
  <inkml:trace contextRef="#ctx0" brushRef="#br0" timeOffset="245408.633">12303 10184 988,'-1'-3'166,"-1"-4"48,-1 1 30,2 2 19,-3-1 8,3 3 4,-1 2 3,2 0-1,0-1 5,0 1-108,0 0-47,0 0-39,0 3-26,3 2-12,2 2-5,4 4 7,5 3 9,5 3 11,8 5 11,11 6 12,9 3 8,13 8 2,13 2 4,13 5-3,10 2-1,1 3-6,-4 5-11,-4 2-8,-8-2-13,-7 4-18,-11-5-14,-13-4-9,-11-7-8,-14-4-5,-8-8-5,-8-9-11,-5-6-15,-4-7-64,0-6-57,0-4-90,3-8-207,-6-6-418,0-8 0,-2-7 0,-1-13 0</inkml:trace>
  <inkml:trace contextRef="#ctx0" brushRef="#br0" timeOffset="246021.1684">13468 10103 1534,'-2'0'92,"-2"0"19,-2 0 25,-3 3 22,-4 0 15,-7 6 20,-7 3 15,-7 8 17,-5 6 17,-9 8-59,-9 7 5,-5 2 1,-6 8-11,-1 1-8,0-2-4,1 1-15,7-2-12,4-7-10,3-5-13,2-3-4,3 0-16,2-6-13,2 1-13,7-4-10,5 1-11,4-4-3,4-6 0,8-2-5,5-3-3,5-4-5,7-2 7,0-4-4,0-1-1,0 0 1,0 0-3,0-1 0,0 1-3,0 0-4,0 0-6,0 0-21,0 0-34,0 0-39,0 0-51,0 0-92,0 0-149,3-14-599,-3 14 0,0 1 0,3 0 0</inkml:trace>
  <inkml:trace contextRef="#ctx0" brushRef="#br0" timeOffset="246972.4323">9894 12743 1611,'0'0'119,"0"0"21,-3 3 24,3-3 18,0 0 13,0 0 11,0 0 13,0 0 16,0 0 14,0 0-84,3 0-9,6 0-8,6-3-12,3-2-11,8 3-7,-2-4-8,-2 5-5,-1-2-11,5 8-14,-2 7-5,0 3-17,0 7-14,-1 7-11,-5 5-3,-3 2-2,-5 0 0,-7 3-5,-1-3 0,-8 0 2,-6-2 1,-2 0 3,-8-7 1,-13-2 3,-4-6-3,-6-5-2,-5-2-2,-1-7-6,1-3-3,8-2-6,9-7-17,9-4-42,9 2-74,9-5-115,27-5-715,-10 6 0,11-1 0,11-5 0</inkml:trace>
  <inkml:trace contextRef="#ctx0" brushRef="#br0" timeOffset="247337.5368">10535 12712 1959,'-8'-3'133,"-3"2"19,-3 1 16,-6 0 20,-1 3 18,-2 8 10,-4 3 10,0 5 14,-1 10 7,1 3-104,3 6-10,10 1-15,8 1-13,6-2-19,11-1-17,3-4-10,2-2-8,2-6-13,2-6-10,0-3-21,3-5-50,-2-6-40,-1-2-120,4-7-645,0 3 0,-4-5 0,-1-1 0</inkml:trace>
  <inkml:trace contextRef="#ctx0" brushRef="#br0" timeOffset="247754.0941">10905 12634 1600,'0'-1'164,"0"1"19,-3 0 22,-3 1 20,-3 4 15,-1 5 14,-4 7 17,1 5 17,3 10 21,1 6-124,-2 5-28,6 3-18,0-2-20,1 4-18,4-5-11,0 1-15,0-2-15,4-2-15,6-5-25,4-3-40,9-4-64,5-5-100,15-10-267,-1-1-347,6-10 0,3-4 0,2-10 0</inkml:trace>
  <inkml:trace contextRef="#ctx0" brushRef="#br0" timeOffset="248159.8331">11303 12821 1965,'0'0'104,"0"0"8,0 0 24,0 0 21,0 0 17,0 11 16,0 0 23,0 7 14,0 8 17,-7 3-82,-2 6-12,-3-1-3,2 2-19,-1-9-18,5-4-15,6-8-13,0-4-17,0-7-10,3 0-15,5-1-10,2-3-8,7 0-24,4 0-45,5 0-46,-1 0-70,4-3-136,-1-29-501,-2 24 0,-5 0 0,-5-3 0</inkml:trace>
  <inkml:trace contextRef="#ctx0" brushRef="#br0" timeOffset="248462.1674">11458 12846 2118,'0'-3'120,"0"0"8,0 1 14,0 2 19,0 8 16,0 8 8,4 9 9,-4 6 3,0 5 2,0 8-107,0-1-12,3 3-7,-2-5-14,5-2-20,2-6-29,4-4-52,-3-7-127,3-14-583,1 1 0,1-6 0,6-6 0</inkml:trace>
  <inkml:trace contextRef="#ctx0" brushRef="#br0" timeOffset="248997.7514">11704 12971 2102,'-3'0'86,"2"2"25,-4 3 20,2 4 15,3 4 10,-1 3 6,1 1 5,3 1 6,4-1 2,4-2-62,2-2-15,4-5-21,1-3-16,-3-3-15,-1-4-9,3-6-4,-3-4-6,-1-2-5,0-6-3,-7 3-3,-1 1-5,-3 5-13,-1 4-2,-1 3 1,0 8 0,0 3 1,4 8 4,2 7 10,7 10 35,4 9 10,7 5 10,-2 7 27,-3-2 8,-5 0 15,-8 0 16,-6-1 13,-7-5 18,-14-5 8,-12-3-25,-8-8 4,-13-8-9,-2-7-18,1-6-13,7-5-36,12-7-63,7-10-110,14-10-118,9-9-149,9-21-665,12 8 0,4-3 0,16 1 0</inkml:trace>
  <inkml:trace contextRef="#ctx0" brushRef="#br0" timeOffset="249232.4139">12207 13079 2454,'0'0'83,"3"0"26,3 0 16,6 1 7,1 2 3,5 0 0,5 0 3,-2-3 0,3 2-1,-1-2-87,7-2-241,-5-1-498,-2-3 0,3-2 0</inkml:trace>
  <inkml:trace contextRef="#ctx0" brushRef="#br0" timeOffset="249658.3225">12511 12854 2076,'0'-2'82,"0"2"33,0 0 24,1-2 11,10-1 5,-1 3 2,11 0 1,5-3 4,6 0-1,3 0-60,-3 0-21,-3 3-34,-6-1-23,-7 2-11,-8 2-3,-4 5-3,-4 1 0,0 3-2,0 5 4,2 3 3,-2 1 11,0 5 9,1 5 7,-1 1 4,0 4 0,0 1 1,0-1 0,0 0-2,0-4-3,0-2-26,0-8-83,10-6-264,-10-3-386,3-7 0,1-4 0,2-9 0</inkml:trace>
  <inkml:trace contextRef="#ctx0" brushRef="#br0" timeOffset="250024.3518">12929 12543 2464,'0'-2'81,"0"0"19,5 2 28,4 0 22,4 4 33,9 8 27,9 7 14,2 10 14,-2 12 9,-2 7-56,-8 6 8,-9 6-10,-6 3-23,-10 1-14,-10-1-35,-11-2-22,-1-4-18,-10-4-11,1-7-14,4-8-70,7-9-131,7-11-281,1-11-516,5-3 0,3-8 0,5-5 0</inkml:trace>
  <inkml:trace contextRef="#ctx0" brushRef="#br0" timeOffset="250452.8253">13833 12893 2514,'0'3'53,"0"-3"24,0 4 32,3 1 26,7-1 19,9-3 12,10-1 11,11 0 1,7-2 3,1 1-36,2-1-20,-6 1-50,-4 1-85,-6 0-165,-14-8-605,0 8 0,-14 2 0,-3 3 0</inkml:trace>
  <inkml:trace contextRef="#ctx0" brushRef="#br0" timeOffset="250664.8671">14022 13080 2330,'0'0'131,"3"2"3,3-2 1,8 1 4,8-1-2,17 1-1,14-2-16,13 1-88,20-8-690,-10 3 0,-9-3 0,-9 1 0</inkml:trace>
  <inkml:trace contextRef="#ctx0" brushRef="#br0" timeOffset="251080.0751">15329 12749 1182,'0'-3'202,"0"-2"30,0 1 15,0 1 20,0 6 17,0 9 14,0 11 8,0 13 11,0 6 4,0 11-136,0-2-63,0 9-30,0-7-15,0-4-22,0-6-40,0-8-60,0-9-140,0-17-609,0-1 0,0-6 0,0-4 0</inkml:trace>
  <inkml:trace contextRef="#ctx0" brushRef="#br0" timeOffset="251341.7903">15051 13280 2176,'0'3'82,"0"1"28,0 1 27,0 0 15,6-1 5,10-3 1,10-1 2,15 0 3,13 0 0,7-4-49,9 1-33,1-2-40,-2-1-64,-3 5-163,-10-14-511,-11 13 0,-12 2 0</inkml:trace>
  <inkml:trace contextRef="#ctx0" brushRef="#br0" timeOffset="251678.9294">15362 13464 2108,'0'3'106,"-3"-1"16,0 5 20,-3 5 14,-4 5 9,-2 4 8,-3 7 4,0 1 1,5 0 2,2 2-93,5-2-7,7-3-14,10-3-17,5-5-15,9-4-9,12-3-8,-1-4-9,2-4-22,-1-1-62,-4-7-149,-4-14-486,-5 11 0,-5-3 0,-11-4 0</inkml:trace>
  <inkml:trace contextRef="#ctx0" brushRef="#br0" timeOffset="251907.8653">15585 13602 2270,'-1'1'120,"-2"8"21,-5 8 18,-1 6 7,-1 7 4,1 13 0,1 3 2,2 3 1,3 4-2,0-4-96,3-3-56,0-5-71,7-9-127,9-16-536,-10-2 0,1-12 0</inkml:trace>
  <inkml:trace contextRef="#ctx0" brushRef="#br0" timeOffset="252549.9542">15856 12812 1679,'0'0'140,"-1"9"39,1 3 25,0 12 12,0 3 6,-2 14 1,4 0 3,1 1 3,2-6 1,6-3-77,4-9-52,5-9-33,1-6-20,-3-6-8,1-6-5,2-6 0,-2-6-4,-3-2-3,1-9 0,-4-6-8,1-4-5,-2 0-6,-3 3-5,-5 5-9,-1 13 0,-1 6-4,1 7 5,3 8 2,0 8 5,3 11 11,2 10 17,0 8 33,2 8 23,-2 8 24,-3 3 8,-2 1 7,-4 4 3,-4 0 2,-9 0 0,-7-2-1,-10-2-1,-8-8-13,-11-11-12,-4-8-14,-6-9-6,-4-13-8,1-7-16,6-7-37,7-10-72,7-10-106,16-5-128,36-9-798,-15-5 0,7 2 0,5-1 0</inkml:trace>
  <inkml:trace contextRef="#ctx0" brushRef="#br0" timeOffset="253126.9229">16745 12939 1757,'-3'2'171,"-1"1"23,1 0 18,-3 0 16,4-2 9,1 2 4,-2-3 13,3 4 20,0-3 28,3 2-109,4-3-23,11 0-13,9-3-12,11 3-14,7-5-7,6 2-4,3-4-12,-3-3-21,-4 1-32,-9-1-27,-11 5-33,-4 3-36,-13 1-72,-1 2-96,2 0-221,-7 2-448,-1-2 0,-1 1 0</inkml:trace>
  <inkml:trace contextRef="#ctx0" brushRef="#br0" timeOffset="253446.6305">16879 12743 1700,'0'-7'122,"2"0"45,-2-3 19,0 2 3,0 3 11,0 4 13,0 8 12,3 11 8,1 10 8,4 14-85,-2 8-31,-2 9-45,1 3-16,-4 0-4,-1 1-10,0-8-15,0-5-25,2-8-42,1-10-112,16-15-632,-16-7 0,7-7 0</inkml:trace>
  <inkml:trace contextRef="#ctx0" brushRef="#br0" timeOffset="254735.97">17896 12585 1770,'0'0'149,"0"0"15,-4 0 21,-3 2 21,-7-4 10,-7 5 10,-5 0 8,-4 2 6,2-2 4,2 1-123,3 1-23,5-3-13,8 2-22,0-4-19,6 2-12,4-2-7,-1 1-4,1 2-4,-2 2 0,1 4 1,-2 1-3,1 4 1,-5 2-1,-4 4 3,1 5-1,-4-1 1,1 2-5,5-4 0,2-4 0,4-2 3,1-4 9,1-5 3,3-4 5,1 0-3,3-3 4,3 0-3,8 0 3,2 0 2,3 0-7,5 4-5,2-3-8,3 3-7,3-1-2,-4 1 0,-5 1-5,-3 0 1,-9 2-3,-3 3-2,-6 2 7,1 2 7,-3 6 12,-4 0 16,-4 1 16,-3 1 21,-3 1 24,-6-5 22,-6-1 22,-2-1 67,-5-3 54,-2-1 39,-2-2 24,-4-5-18,-4-2-16,1-1-21,6-2-24,3-2-21,4-1-22,12 1-69,0-1-55,8 0-49,-2-1-34,9 4 0,-5-3 0,5 3 0,-1-1 0,1 1 0,-2-3 0,1 3 0,1 0 0,0 0 0,0 0 0,0 0 0,0 0 0,0 0 0,0 0 0,0 0 0,0 0 0,0 0 0,0 0 0,0 0 0,0 0 0,0 0 0,0 0 0,0 0 0,0 0 0,0 0 0,0 0 0,0 0-5,0 0-20,0 0-8,0 0 0,0 0-3,0 0-13,0 0-6,0 0-2,0 0 0,0 0-5,0 0 4,0 0 21,0 0 0,0 0 0,0 0 2,0 0 6,0 0-10,0-1-6,0 1-8,0 0-2,0 0-27,0-2-54,0 2-28,0 0-30,0 0-41,0 0-50,0 0-74,0 0-68,9 0-216,-9 0-322,3 0 0,-3 0 0,0 0 0</inkml:trace>
  <inkml:trace contextRef="#ctx0" brushRef="#br0" timeOffset="256701.9979">10633 14276 2265,'0'-3'131,"0"0"20,0 3 18,0-3 11,0 1 4,0 2 4,0 0 10,0 3 14,0 6 17,0 5-93,-3 9-14,-5 6-12,-1 3-9,-7 2 1,-7 0 9,3-1 1,1-5-8,7-6-10,1-5-13,8-6-7,3-4-5,2-6-3,10-1-5,4 0-12,12 0-13,8-1-5,10-2-1,-2-1-14,-2 0-46,-4 0-93,-7-1-104,-1 2-223,-10-2-466,-7 1 0,-3 1 0,-7-2 0</inkml:trace>
  <inkml:trace contextRef="#ctx0" brushRef="#br0" timeOffset="256947.4216">10857 14309 1836,'0'-8'188,"0"-1"4,0 4 9,0 0 15,0 10 13,0 13 10,0 12 16,3 10 7,0 8 3,-2 4-147,1 2-36,-1 0-5,-2-4-11,1-4-13,1-5-21,-1-12-53,2-7-99,40-10-714,-32-9 0,1-3 0</inkml:trace>
  <inkml:trace contextRef="#ctx0" brushRef="#br0" timeOffset="257300.0363">11083 14473 2308,'1'-5'63,"7"-2"10,1 0 11,7-1 8,4 1 6,4 5 2,0 2 2,2 6 2,-4 6 1,-4 9-53,-3 5-5,-9 5-3,-3 3-5,2-1 13,-10 3 4,-1-5 6,-6-2 6,-4-3 5,-7-6 4,-3-5-2,2-8 0,3-3-12,5-6-34,4-4-125,3-14-673,3 5 0,-1-10 0</inkml:trace>
  <inkml:trace contextRef="#ctx0" brushRef="#br0" timeOffset="257577.7612">11417 14450 2548,'-6'0'125,"-4"1"28,-4 5 17,-2 5 12,-1 4 3,3 6 2,2 4 3,7 1 2,4 2 2,1-1-94,4 0-32,7-2-36,4-4-32,7 0-62,10-5-83,6-9-226,-7 0-378,-2-7 0,0-7 0,-2-5 0</inkml:trace>
  <inkml:trace contextRef="#ctx0" brushRef="#br0" timeOffset="258088.8371">11637 14550 3312,'-3'1'61,"-1"3"11,1 6 8,3 4 1,0 6 6,7 6 7,1 3-1,7 0 5,5 1 0,1-6-42,0 0-10,2-8-8,-1-7-6,0-9 2,1-3-7,0-12-4,1-3 1,-3-1-5,-3-8 1,-6 2-3,2 4-2,-8 3-6,-6 6-6,0 6 0,0 3-1,0 6 2,3 4 3,-3 7 4,3 5 17,-2 14 20,4 6 19,-3 6 14,-2 8 12,0 5 10,-8 2 10,-7 1 2,-11-3 3,-9-4 11,-6-7-6,-5-8-19,1-10-20,5-9-11,5-12-14,8-5-64,6-10-115,6-8-193,6-16-760,6-5 0,6-10 0,12-8 0</inkml:trace>
  <inkml:trace contextRef="#ctx0" brushRef="#br0" timeOffset="258373.9206">12137 14691 2922,'0'0'137,"0"0"32,0 0 31,0 0 32,2 0 33,-1 0 18,6 0 11,3 0 4,7 0 0,4 0-107,6 0-27,1 0-31,4-2-33,-1 1-53,-5-1-92,1 1-129,-4-2-230,-1 0-618,-5-4 0,-1-1 0</inkml:trace>
  <inkml:trace contextRef="#ctx0" brushRef="#br0" timeOffset="258792.4485">12505 14466 2914,'-2'-2'82,"1"1"16,-1-3 20,1 2 26,2-1 19,2 3 7,3-2 5,8 2 2,5 0 2,7 0-72,2 0-8,0 2-15,-5-2-19,-6 3-27,-3-2-18,-5 4-9,-3-4-5,-2 4 3,0 1-1,0 3-5,-1 5 1,-3 6 0,0 8 1,0 6-1,0 10 2,-3 3 0,-1 7 0,-3-4-4,0 1-2,-1 0 1,1-8-20,2-7-69,4-5-173,1-45-607,0 23 0,0-12 0</inkml:trace>
  <inkml:trace contextRef="#ctx0" brushRef="#br0" timeOffset="259194.4262">12920 14633 2081,'0'-3'119,"0"1"19,0-4 11,3 0 9,3-6 11,5 4 16,4-4 12,1 4 9,4 2 12,2 4-86,0 2-15,-1 5-17,1 9-10,-2 3-8,-7 3-12,-4 6-12,-6-1-15,0 3-7,-6 0-10,-3-2-7,-6 0-8,-4 0-1,-8-6 6,-5-4 1,3-6 1,1-4-2,1-5 1,4-5-37,3-5-94,10-4-170,0-21-532,7 10 0,7 3 0</inkml:trace>
  <inkml:trace contextRef="#ctx0" brushRef="#br0" timeOffset="259489.1817">13265 14543 2192,'-3'0'120,"-4"0"40,-4 0 27,-8 1 16,3 5 16,-2 5 11,-3 1 14,0 8 14,6 5 15,1 4-77,7 0-28,4 6-33,6-4-28,6-2-13,7-3-15,7 0-12,4-6-15,7-5-38,-1-3-106,7-5-156,-3-23-683,4 10 0,3-4 0,-2-9 0</inkml:trace>
  <inkml:trace contextRef="#ctx0" brushRef="#br0" timeOffset="260046.3659">14384 14584 2332,'0'0'76,"0"5"16,3-1 22,3 3 18,8-2 8,7 3 5,11-5 2,6 0 1,8-1 0,-1-1-58,-1-1-35,-7 0-83,-2 0-151,-6-3-503,-10 8 0,-11 1 0,-2 3 0</inkml:trace>
  <inkml:trace contextRef="#ctx0" brushRef="#br0" timeOffset="260277.3451">14545 14797 2371,'0'0'91,"0"-2"4,6 2 0,8-2 2,6 0 1,14-3-1,10 2-3,7-1-37,7 2-145,2-21-513,5 19 0,-6-3 0,3 1 0</inkml:trace>
  <inkml:trace contextRef="#ctx0" brushRef="#br0" timeOffset="260578.6031">15564 14459 1554,'0'-4'111,"0"1"18,1 2 31,-1 0 19,0 3 9,0 12 6,0 3 4,0 7 5,0 7 0,0 1-99,0 2-11,0 1-21,0-2-54,2-4-98,15-8-241,-16-4-280,6-6 0,3-7 0</inkml:trace>
  <inkml:trace contextRef="#ctx0" brushRef="#br0" timeOffset="260872.8706">15879 14715 1030,'0'5'124,"0"2"40,-5 3 33,-6 7 24,-5 3 21,-10 1 17,-10 5 14,-5 2 12,-5 3 6,1-2-81,-2-1-38,8-3-41,7-2-35,8-4-47,15-11-105,5-1-176,4-22-459,3 12 0,4-3 0,2-1 0</inkml:trace>
  <inkml:trace contextRef="#ctx0" brushRef="#br0" timeOffset="261149.5517">15838 14969 2108,'-17'16'77,"-2"10"25,-5 5 13,-5 7 8,7 1 7,5-6 2,7-2 4,7-6 2,3-5 2,4-8-55,9-2-20,6-2-24,8-4-13,10-3-17,7 1-33,3-4-35,2 1-134,-2-27-441,-10 23 0,-3-4 0,-10-2 0</inkml:trace>
  <inkml:trace contextRef="#ctx0" brushRef="#br0" timeOffset="261388.4431">16051 15068 2050,'-1'-5'132,"-4"0"6,1 1 17,-3 1 18,1 6 13,-1 12 10,1 6 4,1 12 0,0 9 3,0 9-111,2 5-22,2 2-14,1 0-42,0-1-79,1 0-80,9-14-195,-10-5-323,7-10 0,-3-12 0</inkml:trace>
  <inkml:trace contextRef="#ctx0" brushRef="#br0" timeOffset="262020.1994">16183 14497 1239,'0'3'125,"0"5"47,0 5 28,0 7 9,0 4 6,3 7 3,3-2 2,1-3 4,1-3 16,2-8-57,0-7-51,4-4-44,6-5-27,3-6-9,4-4-4,1-9-4,1 0-1,-2-8-6,-8-2-14,-4 4-12,-8 0-6,-3 8-6,-1 4 2,-3 9-2,-3 3 1,6 7 2,-3 6 5,4 9 8,2 9 8,1 5 18,0 10 25,2 6 15,-6 3 6,-2 5 8,1 6 11,-7-7 7,-6-1 2,-6-3 12,-6-7 12,-8-7-10,-4-7-22,-3-8-10,-2-5-9,1-8-8,-1-7-26,3-4-48,1-7-90,6-6-95,9-8-164,3-20-609,5 11 0,5-1 0</inkml:trace>
  <inkml:trace contextRef="#ctx0" brushRef="#br0" timeOffset="262464.109">17091 14217 440,'0'0'-9,"0"0"106,0 2 85,0 1 65,0-4 20,0 2 14,4 3 28,-1 4 17,4 12 9,3 10 14,4 14 1,3 11-106,-4 8-84,-1 0-66,-4 1-21,-7-1-15,-1-14-28,0-7-18,-1-9-15,-1-10-17,1-11-78,-1-5-140,11-14-459,-10 3 0,-1-9 0,1-5 0</inkml:trace>
  <inkml:trace contextRef="#ctx0" brushRef="#br0" timeOffset="262659.9268">17072 14509 1843,'-5'-7'153,"2"0"6,0 1 8,0 0 15,5 1 10,4 3 4,9 4 2,9-4 1,13 2-1,19-3-150,6-1-81,9-2-159,-7-31-470,1 28 0,-8-8 0</inkml:trace>
  <inkml:trace contextRef="#ctx0" brushRef="#br0" timeOffset="263479.9367">18014 14155 1628,'-8'0'93,"-5"0"17,-10 0 21,-4 4 24,-4-1 16,-1 1 11,2 3 4,1 0 5,7-2 3,8 3-66,3-4-20,6-1-14,3-3-20,2 4-19,0-1-11,0-1-6,0 3-1,0 5-4,0-1 1,0 6-2,0 5-3,0 3 0,-4 2 1,1-1-3,-7 1-3,4-2-1,-4-3-2,7-5 2,2-1 0,1-5 2,3-5 7,4-3 2,3 0 2,9-1-2,3 0 1,5 0-6,-3 0 2,2 3-4,-3 3-2,-4 5-4,0 6-4,-5 3-7,-3 4 1,-5 4 7,-5-5 13,-6 3 26,-5-3 26,-3-5 26,-8-2 22,-5-1 19,-2-6 19,-6-3 49,1-2 39,2-4 18,-4 0 5,3-4-18,7 0-20,2 0-26,13-3-15,2 1-20,5 2-23,3 1-57,0 2-58,0 1-54,0 0-55,0 0-43,0 0-40,0 0-15,0 0-31,0 0-23,0 0-20,0 0-31,0 0-31,0 0-25,0 0-32,0 0-66,1-4-135,1 2-264,-2-1 0,-3 0 0,3-2 0</inkml:trace>
  <inkml:trace contextRef="#ctx0" brushRef="#br0" timeOffset="268642.378">10646 15548 1816,'0'2'149,"0"-2"34,2 1 27,-2-1 25,0 0 39,0 0 33,-2 0 21,2 0 17,0 0 16,0 0-101,0 0-35,0 0-33,0 0-27,0 0-25,-3 0-34,-1 4-33,-4 6-18,-1 5-19,-3 9-16,-3 9-6,-3-1-3,1 6 1,-4-1 0,5-1 1,1-6-6,6-4 1,3-11-2,2-4 14,4-3 21,-4-7 21,4 0 34,4-1-8,-4 0 19,7-1 4,5 0-7,9-1 4,7 1 0,7-4-29,0 2-51,2 0-54,2 1-71,-3-1-62,-2 2-121,-7 1-91,-11-2-82,-2-1-131,-10-6-325,-2 9 0,-2-3 0</inkml:trace>
  <inkml:trace contextRef="#ctx0" brushRef="#br0" timeOffset="269086.6884">10773 15630 2337,'0'-3'113,"0"1"4,0 0 7,0-1 12,0 3 18,0 0 20,0 6 36,0 2 22,0 5 17,0 9-84,0 2 4,0 4 8,0 2 5,0 3-3,0 2-16,0 2-15,0 3-32,0 1-20,-2 2-13,-3-2-22,2 0-12,-2-5-11,2-7-8,0-6-7,3-11 0,0-2 4,0-5-4,0-3-2,0-4-16,-3-1-36,3-2-96,-3-4-109,-1-1-156,4-14-575,0 5 0,0-1 0,7 2 0</inkml:trace>
  <inkml:trace contextRef="#ctx0" brushRef="#br0" timeOffset="269526.1794">10932 15826 2589,'0'0'115,"0"-1"22,2-2 21,5 0 35,4-5 17,4 1 18,6-1 17,4 2 4,1 3 3,1 0-67,0 9-42,-3 3-18,-1 5-20,-4 9-35,-7 3-16,-2 7-16,-6-1-14,-1-3-3,-6-2 2,-3-1 3,-3-10 10,-6 0 0,-3-7 0,-2-3 4,0-4-4,4-2-5,1 0-41,0-6-109,3 0-93,9-5-172,-1-35-552,4 27 0,10-2 0</inkml:trace>
  <inkml:trace contextRef="#ctx0" brushRef="#br0" timeOffset="269803.6057">11414 15804 3038,'-13'0'137,"-4"0"22,-7 3 16,-3 6 12,7 6 7,-3 4 10,5 5 3,11 1 2,1 1 1,4-1-102,4-1-36,4 0-20,4-4-31,4 0-86,7-2-104,9-5-240,-3-2-457,3-8 0,3-3 0</inkml:trace>
  <inkml:trace contextRef="#ctx0" brushRef="#br0" timeOffset="270386.5528">11596 15896 3186,'0'0'72,"-2"3"22,1 4 21,1 2 12,0 10 9,1 3 2,4 5 5,2-4 4,7 0 1,0 0-47,5-6-28,-5-3-9,2-6-20,1-5-7,2-6-7,-2-5-3,7-6-4,-3-5-4,0-6-3,-4 0 0,-4 0 5,-5 4-12,-2 7-7,-3 5-5,-3 5 1,3 4 0,1 7 3,-3 8 2,7 6 6,0 7 15,2 9 25,1 5 23,-2 5 30,-5 5 8,-1 3 14,-7 8 8,-7-1 44,-5-2 38,-11-2 55,-6-8 40,-4-8-19,0-10-24,0-8-23,7-9-10,5-11-15,-2-4-8,3-14-146,4-6-166,1-6-114,1-6-116,7-1-111,6 4-211,5-1-576,4 2 0,9-1 0,10-3 0</inkml:trace>
  <inkml:trace contextRef="#ctx0" brushRef="#br0" timeOffset="270705.7842">12291 16012 3246,'0'0'186,"-2"-2"25,2 1 22,0-2 14,0 2 16,0 1 31,0 0 30,2 0 34,4 0 18,5 0-147,8 0-31,7 0-32,7 0-18,2-3-19,8-1-40,-8-1-94,-2 1-93,-6 1-143,-6 0-195,-8-53-747,-2 49 0,-1-2 0,3-2 0</inkml:trace>
  <inkml:trace contextRef="#ctx0" brushRef="#br0" timeOffset="271009.5747">12845 15770 2450,'0'0'129,"0"0"4,1-3 11,-1 3 22,0 3 32,0 5 25,0 6 12,0 7 13,0 9 11,0 6-108,0 5-14,0 2-5,0 3-15,0-5-63,0-4-126,2-5-209,1-35-603,3 15 0,3-9 0,5-7 0</inkml:trace>
  <inkml:trace contextRef="#ctx0" brushRef="#br0" timeOffset="271261.6799">13140 16102 2540,'-6'2'122,"-9"3"16,-6 5 10,-11 4 8,-2 3 6,-4 3 6,-5 0 7,5 1 0,1-5 1,6 1-102,7-4-30,9 0-66,5-6-141,3-10-615,6 8 0,-1-5 0,2 0 0</inkml:trace>
  <inkml:trace contextRef="#ctx0" brushRef="#br0" timeOffset="271586.88">12955 16394 2442,'-4'10'101,"-6"10"20,-2 4 4,-4 8 6,2-3 0,2 2 6,1-5 12,5-2 5,6-3 12,0-5-74,0-2-20,10-7-17,1 1-18,8-6 8,6 1-3,7-3-15,4 0-49,4 0-100,4-3-218,-9-2-368,-4 0 0,-8-2 0,-7-3 0</inkml:trace>
  <inkml:trace contextRef="#ctx0" brushRef="#br0" timeOffset="271851.7853">13161 16524 2443,'-4'-8'151,"2"-2"26,-1-1 42,0 2 11,1 2 3,-1 5 19,3 1 19,-1 9 11,1 6 14,0 10-117,0 10-23,0 9-27,-2 6-37,2 5-13,-1-4-4,1-1-18,0-4-28,0-5-26,0-9-57,1-7-80,1-7-156,-1-28-685,1 11 0,-1-6 0</inkml:trace>
  <inkml:trace contextRef="#ctx0" brushRef="#br0" timeOffset="272467.9349">13343 15937 2157,'0'0'109,"0"-3"35,0 3 26,0 3 21,0 2 19,0 9 19,0 3 16,0 5 13,3 0 14,3 2-80,1 1-17,4-6-30,2 0-24,0-2-16,5-7-16,-3-5-17,3-5-16,4-3-13,-2-7-13,-4-4-11,0-4-5,-5-4-11,-1-1 0,-3-2-8,0 2-2,-1 5-2,-2 4-5,0 4-2,1 8 3,2 2 2,4 7 7,1 10 14,3 10 12,-2 6 23,1 12 17,-1 8 15,-3 2 9,-3 2 9,-4 3 7,-2 0 11,-9-4 14,-8-3 37,-8-6 26,-7-2-14,-15-9-21,1-8-23,-4-8-103,4-11-82,4-6-160,24-12-1045,-14-6 0,5-14 0,2-7 0</inkml:trace>
  <inkml:trace contextRef="#ctx0" brushRef="#br0" timeOffset="272958.0072">15287 16064 2835,'-2'0'76,"-3"0"36,2 2 31,0-2 43,1 0 44,2 3 30,0-3 34,6-3 18,8 3 6,5 0-53,16 0-20,7 0-37,3 0-39,2-2-64,-5 0-79,-6 1-102,-7-2-131,-7 3-139,-1-6-685,-10 4 0,-6 1 0</inkml:trace>
  <inkml:trace contextRef="#ctx0" brushRef="#br0" timeOffset="273196.8786">15399 16262 3618,'4'0'116,"3"0"7,6 0 4,4-1 1,8-4-1,9 0 1,5-2-17,7-3-55,5 1-90,11-1-354,-12-1-434,-9 6 0,-1 0 0,-12 2 0</inkml:trace>
  <inkml:trace contextRef="#ctx0" brushRef="#br0" timeOffset="274112.1213">17112 15836 1381,'3'0'111,"-3"0"35,0 0 34,0 0 25,0-3 26,-6 3 19,1-2 14,-8 0 11,-4 2 19,-5-1-47,-2 1-34,-6 0-22,-5 0-27,5 1-25,2 1-22,5 0-19,7 3-12,5 0-11,7-3-18,2 3-20,1-5-10,1 0-7,1 1 0,-1 2 3,0-1-4,0 4 1,0 2-2,0 3 4,-1 2 5,-2 4 3,-5-1 6,-2 2-6,-1 0-3,-1 2-5,2-3 2,3-5 0,3 3 0,2-5-3,2-3 0,0-1 1,3 0-2,4-1 0,2-2 1,7 2 1,3-4 1,4 2-2,3-3 1,1 0-3,-2 0-1,2 2-5,-4-2-1,-5 5-3,-5 2-3,-2 2 0,-8 4 0,0 2 2,-3 1 4,-3 3 2,-4-1 2,-8 0 6,0-2 4,-9-2 7,-2-2 11,-1-1 3,-3-5 0,-2-3-3,4-1-1,-2-2-3,7 0-6,3 0-23,6 0-34,4 0-61,6 0-141,1-2-194,6-33-614,3 28 0,10-6 0,4-5 0</inkml:trace>
  <inkml:trace contextRef="#ctx0" brushRef="#br0" timeOffset="274421.9268">17392 15813 2147,'0'-3'187,"0"-3"32,0 1 15,0-1 5,0 5 17,3 1 12,1 7 6,-1 7 3,3 6 4,-1 5-140,0 5-45,-1 7-31,-2-2-17,0 3-5,-1-5-24,1 0-61,-2-3-70,1-5-118,38-8-652,-39 2 0,4-9 0</inkml:trace>
  <inkml:trace contextRef="#ctx0" brushRef="#br0" timeOffset="274742.3493">17278 15977 2329,'-6'0'152,"1"0"27,-2 0 35,0 1 26,4-2 20,3 1 18,-2 0 20,7 0 8,5 0 1,10 0-116,7 0-33,9 0-30,4 0-56,0-2-86,-3 1-134,11-3-282,-13-3-474,3-2 0,-4-3 0</inkml:trace>
  <inkml:trace contextRef="#ctx0" brushRef="#br0" timeOffset="275168.3429">17750 15737 2542,'0'-1'96,"0"0"33,0-1 29,0 1 23,3 1 16,7 1 10,3-1 2,5 0 8,9 2 5,5-2-83,0 0-10,-2 0-31,-3 0-31,-8 0-23,-8 0-17,-5 0-10,-3 0-3,-1 0-5,-1 2-5,2 2-2,-2 6 3,1 4 0,-2 5 3,0 8 0,0 5-1,0 4 5,0 5-1,0 2-1,0 0-1,0-1-7,-2-3-22,-2-3-46,4-4-61,-1-8-166,1-33-562,0 18 0,4-11 0,2-3 0</inkml:trace>
  <inkml:trace contextRef="#ctx0" brushRef="#br0" timeOffset="275552.1273">18236 15851 2689,'0'-1'126,"0"-6"22,0 2 17,4-4 10,2 1 6,3 3 6,10 2 1,7 1 3,5 1 1,3 2-97,0 4-26,-2 5-19,-7 6-15,-5 4-10,-8 6-3,-7 6-3,-4 2 3,-7 0 8,-9 1 11,-11 0 9,-2-6 15,-9-1 8,-1-7 4,1-9 2,7-4-2,8-5-12,7-2-56,5-2-125,8-6-265,0-5-548,11-8 0,9-9 0,15-6 0</inkml:trace>
  <inkml:trace contextRef="#ctx0" brushRef="#br0" timeOffset="275979.9175">18614 15848 2717,'-13'2'152,"-10"4"36,-5 3 22,-4 5 13,5 6 6,9 6 6,4-1 5,11 6 10,3-2 9,6 2-112,5-3-30,4-2-38,3-2-22,6-3-10,0-9-7,-1-2-9,-1-5-17,-5-3-45,-1-4-53,-3 1-38,-3 0-16,-4-2-6,-3 3-13,-2-3-9,-1 2-3,0 1-3,0 0 8,0 0 30,-1 0 31,-1 0 13,1 0-9,-4-2-13,1 2-12,4-1-39,-1 1-57,1-7-85,0-5-202,1 12 0,-1-5 0,0 1 0</inkml:trace>
  <inkml:trace contextRef="#ctx0" brushRef="#br0" timeOffset="282576.3925">10729 17234 1767,'3'0'120,"-3"1"34,1-1 25,-1 0 11,0 0 16,0 0 17,2 0 15,-2 0 23,0 0 10,0 0-79,0 0-38,1 0-34,-1 0-16,0 0 2,0 4-2,0 5-9,0 6-8,0 5-13,-1 6-3,-2 3 2,0 0 9,3 2 7,0-6 0,0 0-11,3-4-8,0-4-7,1-4-6,-1 1-8,4-5-3,2-2 1,3-7-4,0 2-7,10-4-5,-1-7-2,4-3-3,-1-3-3,-2-9 1,-3 0-1,0 1-6,-3-5-7,-5 4-4,-2 4 1,-2 6 0,-2 1-3,-5 6-2,0 4-1,0 0-1,0 5-1,0 2 1,1 7 3,1 9 2,1 7 4,3 14 3,2 5 11,3 5 5,2 5 9,-3 0 13,-4 4 16,-6-4 39,1-3 47,-5-2 47,-9-5 37,-4-5-8,-6-4-8,-8-5-4,1-4-7,-8-7-15,1-1-14,-3-8-41,3-6-48,6-3-49,3-3-42,7-5 0,6-5 0,1 0 0,5-3-62,2 1-154,2-3-98,1 4-136,4 0-216,0-2-630,0-3 0,9-7 0,4-9 0</inkml:trace>
  <inkml:trace contextRef="#ctx0" brushRef="#br0" timeOffset="283212.4459">11623 17104 1534,'1'0'155,"-1"0"40,2 0 33,-1 0 25,-2-1 16,1 1 18,-3 0 34,-6 5 41,-6 7 45,-9 8-85,-8 14-18,-2 11-14,-1 11 5,2 11-8,6 10-7,9 7-15,9 10-20,6 3-33,6 0-41,10-2-26,2-7-21,5-5-26,3-11-40,-1-6-21,-1-13-27,-3-7-96,-1-10-94,-1-12-148,7-6-300,-8-12-558,-2-10 0,5-10 0,-2-12 0</inkml:trace>
  <inkml:trace contextRef="#ctx0" brushRef="#br0" timeOffset="283758.2416">12090 17356 2119,'0'-1'134,"0"1"7,0 0 31,0-3 17,0 6 11,0 1 9,0 6 17,0 3 14,-4 7 21,-2 3-112,-3 0-4,-4 3-5,-1-3-28,4-3-17,1-1-9,4-6-6,5-4-13,0 1-10,5-4-18,5 3-12,10-2-7,2-2-7,7-1-26,-2-4-47,1 0-59,-2 0-143,15-9-221,-17 4-313,-4-5 0,-3 0 0,-3-1 0</inkml:trace>
  <inkml:trace contextRef="#ctx0" brushRef="#br0" timeOffset="284019.8279">12282 17390 3008,'0'-2'81,"-4"1"8,1 2 17,0 5 26,3 8 20,0 8 5,0 10 4,0 8 0,0 6 2,0 3-81,0-1 0,0 2-13,0-5-25,0-6-88,3-6-140,32-12-667,-30-6 0,4-10 0,5-9 0</inkml:trace>
  <inkml:trace contextRef="#ctx0" brushRef="#br0" timeOffset="284419.0039">12499 17433 2724,'0'-1'108,"0"-3"28,0 3 26,0-1 22,0 0 20,4 1 11,7-2 9,7 2 4,4 1 0,3 0-83,2 5-21,-3 8-26,-5 2-26,-2 8-20,-8 3-20,-3 5-11,-5-1-7,-1 1-2,-7 0 6,-7-2 1,-5-4 1,-7-3 5,-3-3 0,-2-7 1,4-7 0,4-3-3,4-3-28,5-5-83,6-4-137,49-7-744,-33 0 0,4-7 0,15-2 0</inkml:trace>
  <inkml:trace contextRef="#ctx0" brushRef="#br0" timeOffset="284692.1094">12824 17425 2677,'-9'0'137,"-8"0"36,-2 5 27,-7 2 12,8 4 7,-2 7 9,6 2 7,4 3 5,7 2 3,2-1-96,2 1-38,5 1-35,5-1-25,-1 1-15,10-4-18,-3-1-42,3-4-102,6-5-182,-2-14-595,3 2 0,4-3 0,-1-1 0</inkml:trace>
  <inkml:trace contextRef="#ctx0" brushRef="#br0" timeOffset="285264.0608">13280 17592 2238,'-5'-1'180,"1"-2"37,1 2 42,-2-1 22,2 0 14,3-1 7,-1 1 6,1 2 4,1-1 1,-1 1-136,0 0-18,2 0-20,4 0-30,4 1-18,14 1-10,13 0-4,7-1-6,12 1-3,3-4-2,-5 1-8,-4-1-22,-14-1-33,-7 0-37,-13 1-30,-8 0-34,-5 2-41,0 0-56,-3 0-45,-3 0-109,6-2-148,-3 2-347,0 0 0,3-3 0,-3 1 0</inkml:trace>
  <inkml:trace contextRef="#ctx0" brushRef="#br0" timeOffset="285581.6778">13947 17408 1966,'-4'-4'141,"4"1"28,0-4 17,-3 4 7,3 0-4,0 3 6,-3-1 10,3 5 13,0 7 20,0 5-93,0 6-27,0 9-22,-1 6-15,-4 0-7,-1 3 5,-4-1-6,1-2-11,1-7-21,2-3-70,4-4-131,2-15-696,4-1 0,5-5 0</inkml:trace>
  <inkml:trace contextRef="#ctx0" brushRef="#br0" timeOffset="285887.4174">14119 17720 2143,'0'0'67,"0"0"30,-3 4 32,-3 4 19,-5 1 17,-5 6 16,-9 7 13,-7 2 22,-6 7 21,-3-2-39,-8 2-12,1-4-27,6-2-31,9-4-18,9-5-20,10-4-38,10-6-91,2-2-89,5-4-159,5-10-522,5 7 0,4-1 0,7-1 0</inkml:trace>
  <inkml:trace contextRef="#ctx0" brushRef="#br0" timeOffset="286172.3611">13954 17982 1742,'0'8'153,"-3"8"28,-1 6 25,-6 4 10,3 1 8,-4 2 4,1-3 2,2-1 3,5-5 6,3-2-90,-1-9-35,5-2-20,5-3-24,9-4-9,8-3-5,7-2-6,5-2-5,-2 2-11,-2-4-34,0 0-81,-7 1-143,-2-4-173,-16 5-327,-2 0 0,-7-4 0,-3 2 0</inkml:trace>
  <inkml:trace contextRef="#ctx0" brushRef="#br0" timeOffset="286409.9311">14136 18040 838,'-3'-8'191,"-1"1"59,1-2 36,0 2 17,-1 4 23,1 3 24,3 6 26,-3 5 15,3 6 9,0 9-117,0 14-70,0 3-56,0 4-34,0 5-21,0 0-23,0-4-33,0-1-48,0-10-57,3-4-82,0-14-190,1-6-505,-1-9 0,4-8 0,-3-9 0</inkml:trace>
  <inkml:trace contextRef="#ctx0" brushRef="#br0" timeOffset="286876.3977">14326 17231 2419,'0'0'101,"3"4"38,6 5 29,7 5 18,7 9 11,3 12 11,9 11 18,-2 7 28,-1 6 17,-3 6-31,-6 2-29,-10 8-23,-7 0-18,-8 5-13,-5-4-8,-10 2-8,-1-7-16,-4-5-23,-2-6-14,-2-6-20,5-9-15,1-8-14,4-8-11,2-5 0,7-9-6,-4-8-16,7-4-21,-1-3-25,-2-6-55,-1-4-96,1-2-115,38-12-761,-41 0 0,-8-10 0,-1-4 0</inkml:trace>
  <inkml:trace contextRef="#ctx0" brushRef="#br0" timeOffset="290609.923">10961 13862 1877,'-6'-3'85,"0"-2"16,-8 2 5,0-1 4,0-1 12,0 0 13,-4 2 21,3-3 17,-6 0 7,-2-1-64,-2 0-3,-7 1-6,-4 2 1,-6 2-1,-6 2-7,-9 0-10,-5 5-18,-7 2-7,-8 0-4,-8 6-2,-3 4-3,-4 1-3,-1 2 4,-2 2 9,-1 2 6,1 1 3,3 3-2,5-1-5,10 1-2,6 2-7,9 1-5,13-4-3,2 2-14,13-3-10,4 1-8,10-4-5,5 2 0,7 0 0,4-1 1,4 2-1,0 3 4,0-2 0,1 5 7,4 1-1,2 5 2,5-2-4,5 1 0,7 0-2,0-3 3,8-3 1,1-2-1,8-2 1,2-2-3,5 0 0,5-4 3,6 0 2,-1-4-2,4 0-2,0-1-2,5-6-1,3 2-4,6-4-2,3-4-3,7-1 0,1-1-4,-3-4-1,-5 2 1,-6 2-2,-8-2 0,-5 3-3,-6 3 2,-4 4 0,1 0-1,-3-1 0,-1 5-2,-5 0 1,-5-2 3,0 7 0,-4-2 0,-3 2 0,1 1 1,-4 5 1,4-4 3,-4 4-1,1-2 2,1-2-3,4 0 1,-1-4-1,2-1-1,-1-2 2,-1 3 0,-3-1-2,-2 2 5,0 1-4,1-1-1,2 2 2,0-3-3,3 0 5,4-3-1,-3-2-5,4-1 1,-4-1 0,-1 1-7,1-4 7,-1 3-2,-2-1-1,6-2 1,-1-2-2,6 0 2,2-2 2,0 0-5,-1-1 2,0 1 2,-2 3-3,-5 1 1,0 0 0,2 4-2,-1 1 1,4-1-2,0 2 1,7-3 2,1-3 1,3-2-1,5 1 0,-1-1 1,1-5-1,-3 7 1,3-2 0,-4 0 1,6-1-1,2-3 0,4-1 1,5 0-1,1-1 1,4-2-1,4 2 0,2-2 1,3 2 0,2-2 0,2 2 0,-1 1 0,1-2-3,6 1 3,1-1-2,8 1 3,1-2 1,3-5 4,0 2 1,-4 1 3,-5-1 3,-3 2 2,2 0 4,-1 3-2,2 1 3,-5 0 0,2-2 3,-3 2-6,-5-1-1,-4-1-3,0-2 1,1 1 2,-2 1 6,-5 0 7,1 2 5,-8 2 0,-7 3 0,-7-1 5,-2 2 3,-7 2 5,0-2-2,0 1 5,-2-4-10,1 1 1,0-4-8,-1 0 0,3-3-7,6 3 2,4 0-7,3-3-1,6 0 0,4-4-6,-4-1-3,8-3-3,-4 1 1,3 1 0,-3-1 10,3 0-1,4 2 1,4-2-2,1 0 0,3-1 2,0-4 3,-4 1 8,-3-4 9,0 1 5,-3-2-7,0-2 0,2 2 1,1-6-1,1-2 2,-2-2-4,-3-6 0,-10-2-18,-6-8-4,-13-2-12,-10-4 11,-11-2-9,-6-4-2,-8 0 8,-3 5-4,-3 0-4,-2 0-2,-1 0 11,-2 1-10,3-4 5,-2 3-7,2-3-1,0 0-3,0 3 1,-3 2-2,0 4 4,0 5 0,-3 2-7,0 5 4,-1-2 6,-6 6-6,-4 1 7,-2 0-1,-1 4-1,-7 0-6,2 4 0,-3 3 6,-5 1 3,-7 3 4,-4 1-8,-5 1-2,-8 6 0,-6-2 5,-5 1-5,-3-1 10,-7 1-3,-3-3-5,-3 4-2,-8-2 0,-4 3 2,-8-2 5,-5 1-13,-1 2 6,-2-1 0,-2 3-1,3 2 10,0 0-7,0 0-2,-7 0 6,6 2-4,0 1 4,-1 2 12,2-3-11,1 3 7,-1-1 1,-1 0-1,-2 0 9,3 3 5,-2 0-3,6 4 3,-1-2 4,4 2-4,1-3 5,-2-1-11,4 0 1,4 0-3,3-1 0,7-2-7,5-2-7,2 0 1,2-2-2,4 0 6,1-2-3,6 2 0,0 0-8,6 2-4,1-1 0,4 1 6,2-1 4,3 3-6,0-1 3,1-2-5,0 1 3,-4-2 3,3 1 4,-2 1-1,2-1-3,-2 4-1,1 0-1,-1-3 8,-1 3-6,-3-2 5,2 1 2,0-4-4,2 0 6,5 0 2,-1 0-1,5-4-4,1 1 4,2-3-5,2-2-2,2 4-3,0-2-6,1-1 3,-1 4-7,4-1-2,5 1 0,1 1-3,0-1 3,2 3-6,1 0 0,-2 0-3,-5 0-7,-2 0-4,-4 0-24,-10 0-82,-3 0-104,-7 0-109,-4 3-257,-6-29-727,-2 23 0,-9-6 0,-9-8 0</inkml:trace>
  <inkml:trace contextRef="#ctx0" brushRef="#br0" timeOffset="291747.7704">1310 6135 2809,'-1'-3'100,"1"1"30,-2 0 31,2 1 13,-3-1 6,3 2 21,-1 2 21,1 3 16,-2 8 11,2 12-62,0 8-29,2 10-22,-5 11-25,-5 0 0,-2 2 5,-3-4-15,-3-4-10,5-12-11,2-8 7,4-10 52,3-10 30,2-1 6,2-7 1,6 0-18,11 0-7,11 0-27,13-3-45,6-1-57,8 0-40,0 0-102,-3 0-101,-3 1-98,-4 1-93,-11 0-177,-9-9-442,-14 8 0,-5 0 0,-5 0 0</inkml:trace>
  <inkml:trace contextRef="#ctx0" brushRef="#br0" timeOffset="292018.4161">1620 6400 1734,'-6'-18'174,"0"-2"42,-3-4 38,-1 2 14,5 9 19,2 9 26,2 8 19,1 9 19,0 14 22,3 12-109,1 11-46,2 8-43,2 3-32,-1 2-17,1-3-17,-2-9-25,0-10-21,-2-9-43,-1-10-86,-1-8-97,4-7-236,-2-4-576,0-5 0,1-8 0,0-7 0</inkml:trace>
  <inkml:trace contextRef="#ctx0" brushRef="#br0" timeOffset="292354.6769">1836 6384 2890,'2'-5'102,"-2"4"7,5 0 26,4-1 17,5 2 12,8 11 4,4 6 7,10 7 1,3 8 1,0 5-95,-1 3 0,-5 5 10,-11-1-6,-13 2-3,-5 0 0,-14-3 4,-9-3 1,-2-5 4,-7-5 3,-8-8 1,-2-8 0,-2-8-21,2-2-41,4-8-87,4-5-159,9-8-180,12-8-560,3-8 0,13-6 0,15-7 0</inkml:trace>
  <inkml:trace contextRef="#ctx0" brushRef="#br0" timeOffset="292591.9453">2227 6470 2956,'-11'0'114,"-8"1"42,-10 4 26,-5 8 30,-4 8 4,5 5 7,7 6 6,9 4-1,9-1 5,6 0-84,12-4-32,4-5-56,12-3-66,7-6-112,9-5-142,18-11-680,-10-2 0,1-8 0</inkml:trace>
  <inkml:trace contextRef="#ctx0" brushRef="#br0" timeOffset="293085.0395">2422 6578 3287,'-3'-1'142,"2"1"35,-2 1 17,0 6 10,3 7 9,3 6 4,4 3 3,5 2 2,5-1-1,4-4-117,3-3-21,3-7-31,-1-6-17,-1-4-15,-2-4-35,-5-6-22,0-7-22,-6-3-23,0-4-8,-5-1-8,-2 3 0,-2 6-9,-3 8 0,0 4 21,5 4 49,2 12 28,5 5 35,2 10 44,-1 7 50,1 12 45,1 0 68,-6 6 75,-1 3 45,-5 7 10,-8-1-22,-9 1-9,-10-2-16,-9-8-25,-12-2-39,-3-15-40,-2-9-69,5-12-71,3-7-258,10-10-189,13-8-281,-1-18-733,14-14 0,6-12 0,15-14 0</inkml:trace>
  <inkml:trace contextRef="#ctx0" brushRef="#br0" timeOffset="293354.49">2981 6596 2758,'0'0'104,"0"0"26,3 0 27,4 3 17,-1-2 30,6-1 30,5 4 7,2 1 1,7 0 2,9 0-70,5-3-36,5-1-48,8-1-59,-2-1-111,-4-3-217,-9-13-611,-14 13 0,-8-2 0,-13-5 0</inkml:trace>
  <inkml:trace contextRef="#ctx0" brushRef="#br0" timeOffset="293836.9632">3345 6357 2905,'0'0'109,"0"0"38,0 0 36,0 0 33,0-2 22,3 2 17,7 0 16,12 0 11,11-1 2,18-1-82,9-1-24,-3-1-40,-3 0-36,-15 4-33,-10-3-21,-11 3-18,-9 3-17,-8-6-8,-1 3-2,0 3-3,-3 5 3,-1 3 6,-5 8 2,-3 11 11,-2 7 2,1 7 6,2 7 4,1 4-1,5 3 2,2-1-1,2-1 0,1-3-5,0-6-3,0-7-10,0-9-3,0-8-4,0-8-8,0-5-24,0-5-101,0-3-221,0-39-764,0 28 0,3-11 0,9-12 0</inkml:trace>
  <inkml:trace contextRef="#ctx0" brushRef="#br0" timeOffset="294294.0259">3801 6549 1724,'0'0'159,"0"0"23,1 0 48,-1 0 59,0 0 22,0-2 10,0 1 7,2-3 3,1 0 1,7 0-141,2-1-15,8 5-24,7 0-46,3 0-65,2 10-25,-1 7-11,-4 5-6,-8 7-1,-9 7 1,-6 0 11,-4 5 7,-8-2 16,-6 0 11,-10-5 13,-3-1 5,-11-6 3,2-6-1,3-5-2,3-9-16,4-5-53,7-4-130,11-7-233,4-9-597,7-7 0,18-15 0,15-12 0</inkml:trace>
  <inkml:trace contextRef="#ctx0" brushRef="#br0" timeOffset="294530.3387">4191 6457 2864,'-26'5'162,"-10"12"42,-12 7 19,-8 9 12,11 5 10,9 2 9,19 2 4,11 1-1,15-7 1,8 3-108,7-4-70,4-4-140,13-5-115,7-8-174,2-33-572,1 19 0,0-8 0,-4-7 0</inkml:trace>
  <inkml:trace contextRef="#ctx0" brushRef="#br0" timeOffset="294864.9647">4886 6568 3260,'0'-4'138,"0"1"21,0 1 17,3-1 9,1 3 5,8 0 3,3 5 1,8-2-1,7 0-1,5 1-124,-1-1-94,-1-3-124,1 0-206,-9-42-527,-10 39 0,-4-1 0,-7 0 0</inkml:trace>
  <inkml:trace contextRef="#ctx0" brushRef="#br0" timeOffset="295070.1979">5039 6721 3156,'-3'4'84,"-1"2"17,2-2 27,-1 1 22,3 0 6,8-1 2,5-4-5,10 0-57,12 0-104,12-4-201,14-13-584,3 6 0,3-6 0</inkml:trace>
  <inkml:trace contextRef="#ctx0" brushRef="#br0" timeOffset="295345.9145">5724 6396 2741,'0'-9'146,"-4"4"-3,4 0 17,0 0 34,0 11 21,4 10 13,2 10 5,0 4 1,0 13 4,-3 0-137,0 3-8,-3-1-7,0-1-58,0-4-130,3-2-235,0-7-543,-2-8 0,5-11 0,7-6 0</inkml:trace>
  <inkml:trace contextRef="#ctx0" brushRef="#br0" timeOffset="295616.971">6019 6754 2440,'0'0'114,"-6"0"25,-2 0 32,-8 5 29,-4 5 30,-10 7 25,-10 6 16,-9 8 9,-6 2 7,-1 5-105,3-5-11,8 0-25,12-5-41,10-8-102,11-5-165,8-7-162,4-11-577,7 3 0,4 0 0,5 0 0</inkml:trace>
  <inkml:trace contextRef="#ctx0" brushRef="#br0" timeOffset="295870.4019">5771 7052 2723,'0'12'141,"-7"3"34,-6 9 28,-2 9 9,-4 3 10,-1-1 6,5 1 2,6-2 4,7-4 4,1-9-103,7 0-37,4-8-29,11-4-27,11-6-32,13-3-16,8 0-57,4 0-70,2-3-137,10-10-627,-27 4 0,-9-5 0,-16-3 0</inkml:trace>
  <inkml:trace contextRef="#ctx0" brushRef="#br0" timeOffset="296107.3802">5974 7165 3203,'0'-4'87,"-2"0"19,2 0 38,-1 5 27,2 6 15,-1 14 17,0 12 8,0 10 6,0 12 0,0 6-71,0 2-18,0 3-35,2-4-77,-2-9-94,3-6-120,3-12-204,-3-14-488,1-13 0,7-12 0</inkml:trace>
  <inkml:trace contextRef="#ctx0" brushRef="#br0" timeOffset="296694.3801">6109 6461 2542,'0'8'137,"0"4"27,0 5 28,0 3 20,3 4 19,6 2 9,-3 2 6,6 0 5,5 1 3,-4-11-91,2 0-27,1-7-23,1-6-24,-1-4-20,5-7-22,1-3-13,-1-8-10,0-3-10,-1-6-16,-6-2-18,-4 1-17,-6 0-2,-2 10-9,-2 1-12,3 7 7,0 9 14,2 11 9,4 6 10,2 15 20,0 11 23,1 6 32,-3 6 23,-4-2 23,-2 3 12,-3-3 4,-11 1-1,-11-4-3,-13-4-3,-11-1-3,-9-7-15,-4-8-68,4-9-105,11-9-160,59-9-866,-39-10 0,5-14 0,8-15 0</inkml:trace>
  <inkml:trace contextRef="#ctx0" brushRef="#br0" timeOffset="297134.8858">7030 6237 1028,'0'-3'118,"0"0"64,0 0 25,0 0 22,1 2 32,-1 4 32,3 7 15,4 13 18,5 12 4,1 11-66,1 12-45,-2 4-68,-6 2-39,-5-1-56,1-10-82,-2-6-106,0-10-117,6-13-161,-3-10-243,-1-7 0,-2-6 0,1-8 0</inkml:trace>
  <inkml:trace contextRef="#ctx0" brushRef="#br0" timeOffset="297323.2022">6887 6513 2750,'-5'-9'156,"2"3"15,2-3 2,-3 1 4,12 1 5,9 4-1,21 2-2,23-2-50,21-3-104,18-1-256,3-17-547,-13 10 0,-9-1 0,-19 1 0</inkml:trace>
  <inkml:trace contextRef="#ctx0" brushRef="#br0" timeOffset="297723.6223">7642 6273 2895,'-16'-7'161,"-4"4"19,-8 1 8,-13 4 11,4 13 7,0 9 13,4 2 10,8 9 10,10 1 9,10-2-124,5-1-26,8-6-11,1-2-9,6 1-10,6-3-9,7 0-11,4-4-10,1 0-12,-1-1-12,-4-4-9,-5 5-2,-8-6-5,-8 6 0,-2-2 4,-11 0 6,-9 5 7,-9-1 8,-8 0 9,-10-1 10,-10 3 4,-6-9-1,1 0-5,-1-4-17,8-3-69,8-3-145,37-1-898,-13-3 0,6-3 0,9-6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531.16821" units="1/cm"/>
          <inkml:channelProperty channel="Y" name="resolution" value="2391.75171" units="1/cm"/>
          <inkml:channelProperty channel="F" name="resolution" value="0" units="1/dev"/>
        </inkml:channelProperties>
      </inkml:inkSource>
      <inkml:timestamp xml:id="ts0" timeString="2025-01-24T02:12:55.66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2072 6500 874,'0'0'42,"0"0"14,0 0 27,0 0 15,-2 2 16,1-1 25,1 3 18,-3 1 14,3-2 12,-2-3-19,-2 3 11,-1 0 0,-2 1-10,1 0-5,-2-1-2,-1 3-6,-3-2-4,0 3-5,-6 3-5,-2 2-8,-1 2-6,-4 8 1,1 5-7,2 4-2,0 7-9,1 4-14,6 4-11,6 0-10,6-2-4,1 2-6,4-8-16,1 2-13,3-6-11,0-2-19,3-3-49,0-1-65,3-2-123,26-8-627,-24-3 0,-1-5 0</inkml:trace>
  <inkml:trace contextRef="#ctx0" brushRef="#br0" timeOffset="638.9915">2204 6731 2086,'0'-1'100,"0"-4"20,0 0 20,0-2 15,0-1 12,0 2 5,3 1 2,3 0 4,3 1 0,6 3-72,5-1-22,7 2-18,0 0-21,-1 0-10,-3 6-13,-1 2-5,-7 7-2,-2 2-3,-2 5-1,-5 5 0,-3-1-3,-3 5 5,-6 5 4,-11 3-1,-8 0 3,-1 4 9,-7-3-1,4-7 5,7-7 6,8-6 15,5-10 8,3-4 3,0-7-3,-3-4 2,3 0-3,0-7-5,3 2-2,3-5-7,0 1-5,3 0-14,5 4-11,8 2-10,7 7-2,4-2-4,3 7-2,2 4-2,-4 3-4,-4 4-6,-1 2-35,-4-3-44,-2 0-87,-2-3-174,-6-4-445,0 0 0,-4-4 0,2-2 0</inkml:trace>
  <inkml:trace contextRef="#ctx0" brushRef="#br0" timeOffset="908.799">2623 7086 1554,'1'11'79,"2"3"26,-3 7 19,0 4 18,-4 3 13,-4-1 8,-4-3 5,-2 3 4,-1-8-1,5-2-57,2-5-19,4-3-56,1-7-116,12-8-523,-12 3 0,1-3 0,4-9 0</inkml:trace>
  <inkml:trace contextRef="#ctx0" brushRef="#br0" timeOffset="1237.2813">2883 6788 2211,'0'0'74,"0"3"27,0 2 13,0 8 11,3 1 5,3 12 5,-6 3 3,1 4 2,1 4 3,-2 2-44,-2-1-29,2 1-28,0-6-12,0-4-18,0-6-56,4-9-146,-4-17-476,4 4 0,0-1 0</inkml:trace>
  <inkml:trace contextRef="#ctx0" brushRef="#br0" timeOffset="1644.1999">2941 6474 1380,'0'-4'133,"0"1"29,3 2 27,5 1 28,2 1 14,9 11 8,5 11 9,1 7 9,4 11 9,1 6-108,-5 4-8,-3 6-14,-6-1-12,-5 4-16,-8 3-6,-3 0-8,-9 4-1,-9-4-7,-1-2-6,-3-8-8,-2-11-13,6-11-45,6-7-92,7-10-271,-1-8-485,-1-4 0,-1-4 0,2-5 0</inkml:trace>
  <inkml:trace contextRef="#ctx0" brushRef="#br0" timeOffset="5131.5347">2284 7793 1205,'0'0'54,"3"0"14,-6 0 21,3 2 18,0-1 12,-3 3 12,3 3 10,0-3 10,0 2 8,-3-1-35,3-2 6,0-1 4,-3 2-7,0 1-8,-2 1-1,-5 1 0,-2 4 0,-5 0 6,2 5-2,-4 3-2,-1 6-13,2 1-15,0 3-10,1 5-5,1 1-12,4-2-8,7 3-12,4 1-12,-1 1-5,4-1-6,4 1-4,0-5-4,7-1-10,1-3-19,2-7-32,-2-5-69,4-3-130,0-18-513,3 4 0,2-7 0,1-8 0</inkml:trace>
  <inkml:trace contextRef="#ctx0" brushRef="#br0" timeOffset="5458.14">2509 8027 2349,'0'-3'137,"0"1"3,0 0 11,0 2 14,0 6 6,0 10 2,2 9 2,-1 6 1,1 7 0,0 2-125,-1 2-9,1-3-5,-2-2-9,-5-2-14,-1 1-5,-1-9-3,-1-2-1,2-10-2,3-3-11,3-5-44,0-5-152,14-5-544,-10 2 0,5-5 0,3-5 0</inkml:trace>
  <inkml:trace contextRef="#ctx0" brushRef="#br0" timeOffset="5737.482">2737 8320 988,'3'9'140,"0"4"38,-3 2 30,3 9 18,-6 2 16,-3-1 10,0 3 6,-9-1 4,3-3 1,-2-4-103,1-1-33,7-5-39,1-7-46,2-4-87,3-6-220,-3-4-359,0-5 0,-1-9 0,4-4 0</inkml:trace>
  <inkml:trace contextRef="#ctx0" brushRef="#br0" timeOffset="6169.7851">3014 8035 1831,'-3'0'107,"-3"3"24,-2 4 32,-5 6 31,2 4 11,-1 10 6,-3 7 3,4 2 3,4 3 2,1-2-78,12 1-26,3-6-21,6-4-27,8-6-20,-1-5 1,4-7 6,-5-5 6,0-4 5,-7-2-3,0-6 0,-1-4-2,1-3-5,-3-5-20,-5-7-27,0 0-27,-3 0-33,-6-5-44,-4 9-53,-6-5-45,0-1-69,-4-2-107,-5-8-294,5 16 0,2 0 0,6 6 0</inkml:trace>
  <inkml:trace contextRef="#ctx0" brushRef="#br0" timeOffset="6529.9796">3125 7839 2314,'0'0'79,"0"0"11,3 0 18,5 4 15,2 9 7,7 6 6,4 11 9,1 10 11,0 5 16,-6 5-60,-7 5 16,-3 6 5,-6-2-11,-7 8-12,-4-2-3,-9 0-8,-2-4-9,-1-9-11,2-7-15,3-11-23,11-10-50,4-10-55,-1-4-78,4-5-153,-1-30-510,-4 20 0,4-2 0,-2-3 0</inkml:trace>
  <inkml:trace contextRef="#ctx0" brushRef="#br0" timeOffset="10152.6876">2148 8978 1352,'0'0'120,"0"0"30,0 0 21,0 0 14,0 0 8,-1 0 6,-4 0 9,-2 1 15,-4 5 8,-1 2-69,-1-1-25,-2 7-20,-3 3-8,-8 5 7,-2 7 17,-7 5 2,-1 7-3,1 8-9,8 4-5,9 1-13,9 1-8,6-4-6,9 1-13,0-6-19,1-6-25,-1-7-9,2-4-6,0-8-16,-4-3-42,3-3-58,0-3-63,2-1-105,13-8-587,-11-1 0,2-4 0,-2-3 0</inkml:trace>
  <inkml:trace contextRef="#ctx0" brushRef="#br0" timeOffset="10552.1526">2287 9268 1993,'0'-2'95,"0"2"11,0 0 14,0 6 16,-6 3 8,0 8 13,-3 9 9,-6 6 7,3-1 2,-3 1-86,4 0-2,2-7-9,7-4-11,-2-8-12,3-5 4,1-3-4,0-2-4,0-1-4,7-2-1,2 0-4,8 0-2,5-2-3,7 2-3,4 0-12,-1 0-35,-1 0-70,1-1-117,1-6-555,-4 4 0,-7-1 0,2-4 0</inkml:trace>
  <inkml:trace contextRef="#ctx0" brushRef="#br0" timeOffset="10849.3223">2531 9382 2000,'0'0'69,"0"0"24,0 0 17,0 5 21,0 5 16,0 7 17,0 9 17,0 13 12,-3 2 5,0 7-60,-5-2-3,0-2-24,-2-3-17,7-7-21,0-7-20,2-10-39,1-4-66,0-5-133,0-24-548,0 15 0,0-6 0,4 0 0</inkml:trace>
  <inkml:trace contextRef="#ctx0" brushRef="#br0" timeOffset="11119.4847">2693 9653 1011,'2'12'108,"-1"4"36,1 4 24,-1 7 20,-4 0 17,-3 0 11,-6 1 6,-2-1 5,-2-2 0,1-2-75,2-6-36,3-7-70,4-3-122,5-14-514,-2 3 0,0-8 0,0-8 0</inkml:trace>
  <inkml:trace contextRef="#ctx0" brushRef="#br0" timeOffset="11684.9917">2883 9405 2023,'0'-4'135,"0"-3"21,0-2 16,0-3 14,3-3 15,0 1 11,1 0 5,5 2 0,2 4 5,1 3-101,3 4-30,2 1-24,5 3-13,2 8-13,-3 4-13,-3 5-10,-4 4-2,-5 7 1,-6 1-1,-6 8 2,-8-2 1,-5 8 7,-7-2 3,-5-2 2,2-3 5,0-9 2,7-4-1,7-9 8,5-5 2,2-9-1,2 1 0,0-4-4,0-5-3,0-4-6,1-2-2,1-6-6,7-4-3,3 4-9,4-1-5,7 3-4,3 5-3,1 3-4,1 5-10,1 2-30,-2 1-62,1 5-51,1-1-94,19-3-605,-22 4 0,1 0 0,-3-4 0</inkml:trace>
  <inkml:trace contextRef="#ctx0" brushRef="#br0" timeOffset="12068.2532">3160 9203 1026,'0'-9'216,"0"1"34,0-2 19,0 1 10,0 2 1,0 7 2,0 0 8,6 0 4,4 7 2,5 9-167,6 10-45,5 9-31,-5 11-13,0 8-1,-9 4 22,-5 5 18,-8 4 10,-9 4 2,-7-1 2,-2 0-3,-2-6 5,-2-9-8,6-10-7,5-12-31,2-8-84,4-8-121,6-13-734,-5 4 0,2-8 0</inkml:trace>
  <inkml:trace contextRef="#ctx0" brushRef="#br0" timeOffset="22834.7755">19070 15934 566,'0'0'64,"0"-3"29,3 3 24,-3-2 23,0 0 25,0 2 24,0 0 21,4 0 20,-4 0 23,1-2-22,2 0-3,-2-1-16,1-2-14,-2 5-21,1 0-20,-1-1-24,3 2-12,2-2-9,3 1-16,3 1-10,6 9-4,-1 2-8,4 7 4,6 8 8,2 2 0,2 4 3,1-3-7,-7 2-9,-4-3-8,-4-6-8,-6-3-14,-2-5-6,-5-5-14,0-3-8,-3-7-5,0 4-24,0-4-33,0 0-34,0 0-37,0-4-66,0 1-96,4-6-162,-2 1-260,-1-4 0,1 3 0,-1-1 0</inkml:trace>
  <inkml:trace contextRef="#ctx0" brushRef="#br0" timeOffset="23179.3929">19425 16024 919,'0'-1'100,"0"1"25,0 0 29,-3 0 22,-3 1 18,-4 4 7,-5 1 3,-8 7 0,-5 3 3,-10 1-71,-5 4-29,-3-2-24,-2 1-29,6-2-29,6 0-33,10-5-44,10-4-73,11-4-117,4-1-250,2-4 0,1 0 0,-1-4 0</inkml:trace>
  <inkml:trace contextRef="#ctx0" brushRef="#br0" timeOffset="23514.6088">19156 16018 1494,'0'0'87,"2"2"41,2 1 22,2 3 16,8 3 7,1 5 2,9 3 4,4-1 1,6 1 1,0 0-46,4-3-45,-10-3-67,-8-3-64,-7-1-82,-4-4-83,2-3-352,-8 5 0,0 0 0,-3-3 0</inkml:trace>
  <inkml:trace contextRef="#ctx0" brushRef="#br0" timeOffset="25168.0351">2042 10458 1675,'0'0'67,"0"1"23,0 1 26,0 1 18,-2-1 16,2 1 14,-3 1 10,-3-1 14,0 1 16,1 3-30,-8 3 4,1 3 3,-8 4-11,-1 4-6,-3 6-10,-2 6-12,1 2-6,1 7-10,2 2-13,8 2-20,3 3-16,6-1-27,3 4-10,5-2-14,4-1-5,7 1-1,-1-1-6,7-3-5,3-4-17,-4-6-54,-2-10-73,2-5-193,-7-10-535,3-9 0,-4-7 0,5-17 0</inkml:trace>
  <inkml:trace contextRef="#ctx0" brushRef="#br0" timeOffset="25698.7385">2258 10804 1858,'-6'6'69,"-1"2"18,-1 5 15,-2 0 16,2 8 12,5 1 10,-3 2 9,3 3 15,3-1 9,0 0-53,0 2-8,3-3-12,6-4-14,0 0-7,8-6-3,-2-3 3,3-5 3,-2-4 1,1-6-2,-2-4 5,0-4-8,0-5-2,-3-7 0,0-3-8,-3-3-9,-3-4-10,-4-1-13,-2 0-15,-8 0-6,-4 2-4,-6 6 3,-4 1-3,-4 8 1,2 6-2,7 7-4,-1 1-3,9 3-5,2 3-37,-2 1-34,3-1-71,4 2-180,2-20-463,0 22 0,0 0 0,9-3 0</inkml:trace>
  <inkml:trace contextRef="#ctx0" brushRef="#br0" timeOffset="25972.9193">2583 11093 1317,'-7'15'101,"-1"5"29,-5 6 22,-1 6 16,-2 0 10,2-3 6,-4-1 6,0-5 5,0 0 2,0-8-73,4-4-25,7-3-47,-1-6-81,5-2-161,3-14-383,0 10 0,2-5 0,1 0 0</inkml:trace>
  <inkml:trace contextRef="#ctx0" brushRef="#br0" timeOffset="26301.0331">2734 10930 2175,'0'0'55,"0"0"24,0 0 26,1 1 21,1 1 15,4 1 10,6-1 5,5-1 3,2-1 2,5 0-47,-3 0-4,3 0-25,-1 0-27,-2 0-21,-6 0-17,-2 0-38,-4 0-131,1-8-564,-4 7 0,2 0 0</inkml:trace>
  <inkml:trace contextRef="#ctx0" brushRef="#br0" timeOffset="26684.8151">3120 10778 2060,'0'0'96,"0"0"7,0 0 10,0 2 10,0 8 6,-1 5 15,-5 7 12,-3 5 10,-5 5 4,1-3-88,1 0-4,6-5-4,3-6-6,1-5-1,2-5 2,0-4-11,0-1-7,5-3-10,7 0-3,3 0-3,5-1-2,5-1-4,-2-1-12,-1 0-37,-5-1-59,-2 0-92,3-3-179,-6 4-326,-3 1 0,-1-2 0</inkml:trace>
  <inkml:trace contextRef="#ctx0" brushRef="#br0" timeOffset="26948.5369">3244 10821 1382,'-3'-4'127,"0"-3"11,-3 4 5,2-1 8,2 3 24,2 4 15,-2 9 12,1 6 12,1 7 4,0 12-96,-3 6-28,1 7-9,-1 4-5,2-1-11,1-6-32,1-5-54,1-11-113,12-15-526,-10-3 0,-1-10 0</inkml:trace>
  <inkml:trace contextRef="#ctx0" brushRef="#br0" timeOffset="27433.5287">3226 10408 1536,'0'0'39,"3"1"37,3 3 24,6 3 17,6 8 15,3 9 11,8 7 15,-2 15 23,0 5 29,-6 5 6,-4 11-5,-11 3-20,1 4-11,-14 1-7,-1 3-6,-7-3-5,-3-6-2,-6-6-14,-2-12-22,7-7-19,-1-12-21,8-9-28,6-7-30,2-3-34,4-10-49,-2 1-50,1-1-88,-1-3-145,2-7-457,-1 4 0,1-1 0,-2 3 0</inkml:trace>
  <inkml:trace contextRef="#ctx0" brushRef="#br0" timeOffset="35074.0946">3501 6895 576,'0'0'85,"0"0"29,-1 0 26,1 0 20,0 0 28,0 0 22,0 0 18,0 0 15,-2 0 9,2 0-48,0 0-19,0 0-17,0 0-14,0 0-7,5 0-14,7 0-11,3 0-7,14 0-8,11 0-6,10 0 0,10 0 0,5 0-5,4 0-5,-2 0-5,0 0-9,-1 2-8,-1 0-10,4 0-2,-3 1-2,-1-3-4,-5 0-9,-9 0-5,-10 0-6,-11 0-9,-13 0-3,-9 0-3,-5 0 4,-3 0-3,0 0-4,0 0 0,2 0-2,-2 0 0,0 0-14,0 0-34,0 0-45,0 0-61,0 0-94,3-2-126,-3-13-409,0 12 0,0-1 0,0-1 0</inkml:trace>
  <inkml:trace contextRef="#ctx0" brushRef="#br0" timeOffset="35682.9573">4449 6735 1010,'-1'0'141,"-4"3"28,2-3 31,2 0 26,1-3 17,-2 3 14,4 0 12,-2 0 10,0 0 15,1 0-91,4 3-26,5-1-21,9 1-25,9 3-19,5 4-14,3 0-14,-1 1-9,-8 3-7,-7-2-12,-4 2-8,-4-2-5,-9 2 0,0 1-3,-4-1 0,-5 1 4,-5 6 4,-7-2 0,-3 1 6,-8 2 5,1 1 0,-1 1 1,-1-3-3,0 4-4,6-2-2,0-4-7,7-1-1,4-4-3,5-4-8,5-5-6,1-2-2,2 0-5,0-2-2,0-1-1,-1 0 0,1 0 1,0 0-3,0 0 0,0 0-4,0 0-9,0 0-16,0 0-37,-2 0-58,2 0-85,0 0-95,5 0-152,0-4-402,1 1 0,7-2 0,-1-5 0</inkml:trace>
  <inkml:trace contextRef="#ctx0" brushRef="#br0" timeOffset="36297.9122">5328 6489 1122,'-7'0'125,"-4"3"43,-1 5 35,-8 0 30,0 5 22,-6 4 24,-1 6 26,-6 4 26,3 4 12,-2 6-75,5 7-38,4 5-37,5 5-32,6-1-24,9 3-22,-1-3-19,8-3-24,4-3-25,2-6-7,2-7-2,0-6-7,2-4-1,-5-7-6,-2-6 0,-4-4-3,-1-2-4,-2-2-6,0 1-38,0-4-75,0 0-88,9 0-239,-6 0-405,-3 0 0,-9-7 0,-9-8 0</inkml:trace>
  <inkml:trace contextRef="#ctx0" brushRef="#br0" timeOffset="39428.2749">2144 6242 483,'-2'0'62,"2"0"17,0 0 12,0 0 10,0 0 10,0 0 10,-4 0 9,4 0 8,0 0 11,0 0-39,0 0-1,0 0-7,0 0-8,0 0-7,0 0-4,-3 0 0,3 0 3,0 0-1,3 0 3,-3 0 9,0 0-2,0 0 3,0 0 2,0 0 3,0 0-2,0 0-6,0 0-10,0 0-6,0 0-13,0 0-15,0 0-10,0 0-8,0-1-4,0-3-3,4 1-2,-2 0-1,1-1 0,1-3 2,2 1 1,2 0 2,1 0 1,-2 0-1,3 1 0,3-1-1,-4-1 4,3 0 5,0 2 3,-1-2 0,1 0 4,0-3 3,-3 4 6,6-2-2,-3 0 3,0-1-1,3 1-4,2 1-7,-1-2-1,2 1-2,2 1-6,-2 2-6,-1 1-6,-4-1 0,2 4-5,0-1-2,-3 2 0,4 0 2,3 0-3,-1 0-2,1 0 2,-1 0-3,-1 0-3,1 0 1,-3 0-2,-1 3-2,-1 0 2,-1 0-5,-3 3 1,3-1-1,-4 2 1,-2 0 2,3 0 1,-2 4 0,1-2 0,-2 3 4,0-1-2,3 0-1,-3-2 4,0 3-3,0-5-1,-3 0-2,0-1 1,0-1-1,-3-1 0,1-1 1,1-1-5,-2 0-18,1-2-53,-1 1-42,0 1-57,2-2-102,13-3-528,-13 1 0,5 0 0,-1 2 0</inkml:trace>
  <inkml:trace contextRef="#ctx0" brushRef="#br0" timeOffset="40009.8262">2880 6043 1032,'0'-2'134,"0"-1"25,0 1 21,0 2 9,0 0-1,0 0 5,0 0 9,0 0 8,0 2 7,0 3-97,6 2-20,0 7-16,0 3-14,3 1-7,-2 3 5,-2 1-4,1 0-5,0-4-5,-5-1 0,2-3 0,-1-3-1,-2-4 0,0-2 5,0 0 12,0-4 8,0 2 7,0-3 3,-5 4 1,-2-4-2,1 2-1,-5 0-7,-2 2-8,1-1-9,4 0-11,-4 0-13,0 1-8,3 1-4,-4 0-3,-1 2-6,1-1-3,2 1-3,3-1 0,4-3-1,-2 0-3,5 1-3,1-4-27,-2 0-62,2 1-86,2-2-180,-2-8-462,-2 8 0,1-1 0</inkml:trace>
  <inkml:trace contextRef="#ctx0" brushRef="#br0" timeOffset="41671.0854">2788 7366 366,'0'-4'36,"1"2"7,-1-2 12,2 1 9,-2 2 16,1 1 16,-2 0 15,2 0 13,-1 0 20,0 0-17,0 0 5,0 0-4,2 0-3,-2 0 1,0 0-5,0 0-10,0 0-11,0 0-6,0 1-6,0 2-3,0-1-2,0 4 7,-2 0 0,1 2-1,-4-1 0,1 1 4,-3 1 9,-1-1 4,0-1-7,1 1-5,-2-1 1,1-2-1,-2 3-6,1-4-4,3-1-6,-3-1-6,3 1-7,-2-2-6,-1 2-3,0 0 2,0 1-3,-3 1 0,0-3 5,3 2 2,0 0 4,-2-1 3,4 1 8,1-2 4,-2-1 1,-1 1 2,0 0 2,-4 0 1,-3 2 3,-1-3 2,-3 2 2,3-2 5,-2-1-5,1 0-3,1 0 3,1 0 3,-4 0-4,4 0 11,-3 0 0,3 0 2,-2 0 2,3 0 8,1 0-3,-2 0 11,4 0 3,-6 0-2,3 0 12,-5 0-7,6-1 1,-2 0-2,1-2-2,0 0-17,1 0 1,-2 1-9,5-1-13,-2 0-12,1 0-9,0 2-16,0-2-13,-1 2-7,3-1-10,1 0-3,0 0-5,4 1-11,0 0 3,-1-1 0,2 2-9,1 0-7,2-1-48,-2 1-94,0-4-78,0 3-47,-3-1-47,2-1-58,0 0-75,1 0-102,2-2-151,13-7-293,-6 7 0,-3-5 0,0-4 0</inkml:trace>
  <inkml:trace contextRef="#ctx0" brushRef="#br0" timeOffset="42335.7249">1998 7278 608,'0'-3'115,"0"-2"46,0 2 41,0 0 32,0 3 30,3 0 18,-3-1 14,0-1 9,0 2 9,0 0-63,0 0-40,0 0-41,0 0-38,0 0-21,0 0-19,0 3-1,0 0 4,-3 5 3,0 2 2,-6 1 6,1 3 6,-2-3 0,1 1 3,-3-3-4,1 2-8,-2-3-13,4-2-17,4 1-9,-1-2-10,1-2-7,1 0-8,1-2 5,0-1-4,2 0 4,-2 0-1,1 0 4,1 0 2,1 0-1,0 0-1,0 0-3,0 0-5,0 0-10,0 0-7,0 2-6,0 1-6,0 8-5,0 4-3,3 4-3,0 5 1,0 2 0,3-1 1,1 0 1,-6 0 5,3-3-4,-1-5 1,-3-3-1,0-4 3,1-3 2,1-5-3,-2 1 1,0-1-3,0-2-8,0 0-37,0 2-66,0-2-100,19 0-343,-16 0-413,0-2 0,5-4 0</inkml:trace>
  <inkml:trace contextRef="#ctx0" brushRef="#br0" timeOffset="43620.1023">5655 6660 1292,'0'0'93,"0"0"34,0 0 23,0 0 17,0 0 11,0 0 10,0 0 8,0 0 14,0 0 17,0 0-48,0 0-12,0 3-26,0 1-15,-2-3-9,2 5 0,-1-1 0,1 2 0,0 1-4,0-2-9,0 5-12,0-2-2,0 2 4,0 1 3,0 2 8,0 3 0,0 1 0,-2 3 0,2 4-6,0 2-3,0 0-4,0 2-12,0 0-9,0-3-10,0-3-14,0-3-7,0-3-5,0-3-5,0-3-4,0-1 1,0-3-4,0-3 2,0-2-1,0 0-1,0 0 1,0-2-4,0 2-5,0-2-8,0 0-5,0 0-16,0 0-16,0 0-24,0 0-24,0 0-30,0 3-78,0 1-90,5-1-228,-2 0-403,-3 1 0,4-3 0,-1-2 0</inkml:trace>
  <inkml:trace contextRef="#ctx0" brushRef="#br0" timeOffset="43965.2364">5944 7071 1482,'1'13'82,"-1"6"20,0 7 15,2 5 9,-2-5 13,-2 2 18,1-2 20,-6-2 17,-3-1 4,-2-3-61,-1-3-15,-1-5-18,3-3-15,4-1-11,1-5-43,3-2-87,1-4-218,2 3-333,-1-4 0,1-1 0,0-4 0</inkml:trace>
  <inkml:trace contextRef="#ctx0" brushRef="#br0" timeOffset="44624.3327">6358 6835 2206,'-3'-3'138,"0"0"18,1 0 16,0 0 17,1 0 12,1-2 5,1-1 4,1-3 4,6-3 4,2-2-108,4-3-17,2 2-13,-1 4-12,-3 3-16,-1 2-12,1 5-2,3 1-4,0 5-2,3 5-1,-4 5-6,2 6-8,-5 7-4,-7 0 0,-1 4 5,-7 3 9,-10 2 3,-7 1 5,-6 2 3,-6-3 6,-2-2 4,7-9 7,8-4 5,5-8 19,9-7 7,0-4 2,3-3 1,-1-5-5,2-5-5,1-2-5,-1-3-6,5-4-3,3-1-9,6 0-24,6 4-13,5 3-10,4 3-8,3 5-7,3 3-17,-1 2-48,1 6-48,-2-1-53,-1 4-69,-1 0-151,-3-21-551,-7 18 0,-2-3 0,1-3 0</inkml:trace>
  <inkml:trace contextRef="#ctx0" brushRef="#br0" timeOffset="45206.1487">6794 6532 1549,'3'-10'161,"-3"3"27,0 0 19,0-1 11,0 0 13,3 8 12,6 0 12,4 1 11,1 9 12,9 8-114,-3 7-20,-1 12-12,-4 8 1,0 6 6,-11-2 1,1 4 2,-8 1 5,-6 1 0,-5 2-7,-5-2-5,-5-5-3,-2-2-7,6-5-13,1-8-13,4-6-12,1-8-15,7-6-13,1-5-7,3-3-1,1 0 1,-2-4 16,1 1 22,1-3 12,1-1 10,-4 0 4,4 0 10,-2-1 0,1 1-3,1 0 4,-1 0-11,2 0-30,0 0-36,0 0-30,-3 0-42,3 0-74,0 0-48,0 0-46,0 0-52,0 0-124,0 0-236,0 0-518,-3 0 0,-4 0 0</inkml:trace>
  <inkml:trace contextRef="#ctx0" brushRef="#br0" timeOffset="46313.5606">3694 8197 908,'-3'0'148,"-6"0"37,3 0 36,0 0 26,3 0 21,0 0 19,0 0 17,-2 0 9,1 0 5,-1 0-92,4 0-47,-1 0-31,2 0-17,0 0-12,3 0-13,3 0-7,11 0-12,10 0-5,15 0 0,9 0-4,2 0-4,0 0-5,-5 0-18,-6 0-13,-9 0-9,-4 2-11,-7-2-1,1 3-8,-1 0-2,1 0 0,4 0-2,2-3-1,-2 0-2,-2 0 0,-1 0-1,-10 0-6,-2 0-14,-6 0-9,-3 0-16,-3 0-23,3 0-15,-3 0-20,0 0-19,3 0-44,-3 0-55,0 0-78,3 0-101,-3-7-264,0 5 0,3-1 0,-3 1 0</inkml:trace>
  <inkml:trace contextRef="#ctx0" brushRef="#br0" timeOffset="46714.3241">4208 8107 1149,'-1'-3'185,"-3"-3"26,4 1 21,-3-4 17,3 3 4,0 3 3,0 1 5,3 1 4,2 1 6,6-2-137,3 5-40,8-1-21,4 4-20,1-1-13,1 6-1,-4-1 0,-2 3 8,-6 3 16,-8 1 13,-2 3 5,-6 6 6,0-2 5,-6 6-1,0 2 2,-4-3-3,-1-1-1,0-2-17,0-5-21,3-3-17,0-4-28,3 0-68,2-5-85,3-2-139,-1-15-570,2 8 0,-1-3 0,5-2 0</inkml:trace>
  <inkml:trace contextRef="#ctx0" brushRef="#br0" timeOffset="47287.6935">5128 7882 1685,'0'-4'146,"0"1"39,0-1 21,-3 3 7,-3-1 12,-4 4 16,-1 2 14,-10 7 20,-3 4 16,-2 8-86,-6 6-32,1 5-31,1 4-12,3 4-4,10-1-6,8 3-12,3-1-11,6 0-14,3-1-14,3-3-12,2-3-12,4-7-4,0-1-11,-2-7-2,2-3-2,-4-3-4,-2-2-5,0-4-6,1 0-2,-4-4-2,2-4 0,-1 4-4,0-5-2,-1 3-13,-3-3-11,1 0-18,-1 0-44,0 0-63,2 1-98,-2-5-698,0 4 0,0-5 0,3 2 0</inkml:trace>
  <inkml:trace contextRef="#ctx0" brushRef="#br0" timeOffset="47820.0816">5427 8099 2476,'-6'0'72,"-4"0"22,-2 3 14,-3 2 9,3 4 15,-5 5 8,5 4 13,-2 2 10,3 2 14,3 3-39,5 0-14,0 4-15,3-1-6,0 1-8,6 1-10,2-8-4,5 3-14,1-7-1,5-7-7,1-4-8,1-6-4,1-1-4,4-5-6,-3-9-3,-1 0-1,-2-8-1,-7-6 2,-2-1-7,-8-2-5,-6-2-3,-8 1-1,-5 1-3,-8 2-2,-2 5 1,1 5-5,5 3-7,5 10-6,6 3-20,7 6-48,1 6-69,1 1-123,6-5-636,0 8 0,3-1 0,6-6 0</inkml:trace>
  <inkml:trace contextRef="#ctx0" brushRef="#br0" timeOffset="48074.6572">5793 8381 1652,'-3'14'135,"-6"11"22,-6 1 16,-9 9 6,-3-6 1,-3 1 1,3-3 1,10-5-16,8-5-67,12-9-351,-3-4-318,3-4 0,3-5 0,3-7 0</inkml:trace>
  <inkml:trace contextRef="#ctx0" brushRef="#br0" timeOffset="48401.2565">6276 8124 1648,'0'5'104,"0"5"19,0 4 11,0 10 7,0 7 5,0 6 3,-6 0 3,2 1 2,-2-2 0,0-4-77,4-3-27,1-6-33,-1-3-128,2-30-476,2 18 0,1-8 0,3-5 0</inkml:trace>
  <inkml:trace contextRef="#ctx0" brushRef="#br0" timeOffset="48846.7528">6491 7850 1742,'0'0'79,"0"0"52,0 0 24,6 3 33,4-3 23,6 10 20,2 1 19,5 10 18,1 7 15,-3 6-41,-3 5-16,3 6-38,-7 4-11,-4 2-22,-6 1-15,-2 0-16,-8 1-14,-9 0-18,1 0-12,-5-1-12,-1-6-10,1-6-10,4-8-13,4-8-12,2-7-7,6-4-5,0-4-7,0-1-12,2-2-45,1 0-112,0 0-192,-2-3-593,1 0 0,-7-3 0,-7 0 0</inkml:trace>
  <inkml:trace contextRef="#ctx0" brushRef="#br0" timeOffset="49761.9693">3724 9537 1275,'-6'0'137,"3"0"36,-3 0 32,0 0 24,3-2 26,0 2 14,0 0 8,3 0 6,0-3 2,0 3-93,-2 0-40,2 0-37,2 0-30,-2 0-9,0 0-9,0 0 4,9 0 8,5 0 4,10 3 3,12 2 3,10-1 2,7 1 0,-2-3 1,0 1-13,-8 0-21,-3-3-16,-10 4-15,-6-1-11,-4-3-9,-1 4-19,-2-3-32,4 2-47,-3-1-39,-3-1-48,-3-1-30,-3 0-25,-7 0-71,-2-1-68,1-4-120,-1 4-92,-3 1 0,0-4 0,-3-3 0</inkml:trace>
  <inkml:trace contextRef="#ctx0" brushRef="#br0" timeOffset="50172.5367">4165 9439 1778,'0'-2'184,"-3"2"20,3-2 11,0 2 8,0-2 8,0 2 9,0 0 3,0-2 7,0 2 10,6 0-140,6 0-37,0 0-20,4 2-7,3 2-5,-3 2 2,-4 8-1,2 3 4,-10 6 2,-1 2 3,-1 2 10,-2 2 7,-3 3 4,-2 1 4,-5-4-2,-2 0-8,-3-5-8,0-2-6,0-2-8,6-5-14,-2-3-12,5-2-20,0-3-29,6-4-54,0-2-89,0-1-153,0-9-611,2 4 0,5-5 0,5-4 0</inkml:trace>
  <inkml:trace contextRef="#ctx0" brushRef="#br0" timeOffset="50710.1">4851 9215 1325,'0'0'137,"0"0"35,0 0 32,0 0 22,0 0 15,0 0 18,0 0 17,-6 3 18,-4 1 16,-1 4-91,-5 3-20,0 7-19,0 4-17,-1 4-11,-2 6-10,7 2-12,0 4-14,4 4-15,7-1-11,1 4-14,3-6-12,3 5-14,4-5-14,1-3-10,1-2-6,1-5-4,-5-7 0,1-1-1,-2-7-4,-2-4-1,-2-5 6,1-4 2,3 1-4,1-2-26,3-2-65,-3 2-85,5-1-114,-2-8-683,-4 5 0,1-2 0,-1-3 0</inkml:trace>
  <inkml:trace contextRef="#ctx0" brushRef="#br0" timeOffset="51384.8758">5177 9457 2132,'-2'-3'130,"0"-1"29,1-1 26,1-1 14,-2 0 7,2-5 16,0 3 8,3-4 5,6 0 7,2-3-103,8 2-23,7-1-23,0 0-23,-1 4-14,-1 5-3,0 1-15,-4 5-5,1 5-6,-2 8-3,-2 6 0,-4 4 3,-7 10-1,-2 3 3,-9 6 8,-6 2 3,-5 1 3,-8 0 3,-2-5 11,-1-6 11,0-7 12,6-6 7,5-8 11,3-8 7,6-1-5,-2-2-1,4-3-2,1-3-6,-1-2-10,2-3-14,3-1-14,0-4-13,3-1-15,3 0-15,2 5-2,4-2-7,5 4-2,5 0-2,2 7-5,-2-2-5,-2 4-6,0 3-20,-1 2-42,-2 2-38,-2-1-76,0 4-74,0 0-85,30-3-631,-22 2 0,1 0 0,6-6 0</inkml:trace>
  <inkml:trace contextRef="#ctx0" brushRef="#br0" timeOffset="51654.7807">5755 9771 2678,'0'0'30,"0"0"7,0 1 14,-4 3 9,0 5 7,-4 5 7,-4 4 15,-5 5 10,-3 2 13,-5 2-13,3-4 4,-2 1-3,7-6-13,2-4-6,10-5-4,2-3-12,2-5-55,1-2-111,15-5-662,-12-6 0,4-7 0,4-6 0</inkml:trace>
  <inkml:trace contextRef="#ctx0" brushRef="#br0" timeOffset="52022.1267">6097 9437 1998,'0'0'54,"3"0"41,0 0 32,-1 6 19,-1 6 18,1 7 22,-8 6 17,-8 5 20,-1 1 20,-3-2-4,-3-3-22,3-5-35,9-6-26,3-5-13,3-4-15,3-4-12,4-2-11,7 0-18,7 0-18,5 0-20,11 0-6,7-1-12,-1-2-17,4 2-74,-3-3-82,-2-3-120,9-3-648,-26 3 0,-6 2 0,-7-2 0</inkml:trace>
  <inkml:trace contextRef="#ctx0" brushRef="#br0" timeOffset="52296.7043">6366 9540 1666,'-4'-12'153,"-2"-5"27,2-1 22,-4-3 14,5 3 15,0 4 3,3 9 2,0 1 4,0 6 6,0 8-116,0 9-11,-3 12-16,-4 8-19,-1 7-14,-4 8-13,-2-1-5,2 1 0,3-6-9,6 0-29,-1-14-55,8-5-110,13-16-676,-8-9 0,6-7 0,2-7 0</inkml:trace>
  <inkml:trace contextRef="#ctx0" brushRef="#br0" timeOffset="52637.8215">6478 9103 1888,'0'-4'110,"0"2"15,4-1 27,5 0 21,5 1 15,7 12 9,9 8 12,3 14 17,2 17 24,0 14-80,-2 15 11,-9 5-3,-11 3-18,-10 0-16,-6 1-12,-12-6-11,-3 1-13,-6-7-17,-5-11-39,1-4-85,-2-14-121,10-14-256,-5-14-441,-5-10 0,-5-11 0,-7-6 0</inkml:trace>
  <inkml:trace contextRef="#ctx0" brushRef="#br0" timeOffset="53336.0058">3784 10922 2467,'-3'0'155,"-1"0"29,-2 0 25,3 0 19,0 0 8,1 0 9,1 0 2,2 0 12,4 0 15,8 2-112,13 0-31,16 1-28,15-1-25,6 2-17,2-3-7,-3-1-11,-15 0-7,-10 0-26,-14-1-35,-7 1-44,-8 1-61,-5 3-83,4 0-164,-7-17-496,0 18 0,0-1 0,3-2 0</inkml:trace>
  <inkml:trace contextRef="#ctx0" brushRef="#br0" timeOffset="53666.4706">4157 10836 1691,'-1'-5'175,"-2"-2"23,1 2 10,1-2 6,1 3 3,0 4 7,1-1 2,4-1 6,1 2 2,3 2-139,6 1-27,2 9-15,-1 5-7,-2 5-1,-1 9 10,-8 1 0,-2 5 4,-2-1 0,-2 2 0,-2-2-4,-2-2-5,-1-3-5,-1-4-12,-4-5-49,2-6-62,3-3-101,15-9-645,-15-1 0,-1-3 0,4-4 0</inkml:trace>
  <inkml:trace contextRef="#ctx0" brushRef="#br0" timeOffset="54032.8482">4970 10601 2553,'-3'-4'138,"-6"3"15,-3-1 18,-12 2 22,-5 5 25,-7 10 17,-6 8 14,-3 8 8,6 9 4,4 6-111,8 5-16,14 4-15,7-1-15,6 6-22,1-4-23,7-4-19,2 0-14,4-3-36,5-6-93,8-4-139,0-32-715,3 13 0,0-11 0,2-12 0</inkml:trace>
  <inkml:trace contextRef="#ctx0" brushRef="#br0" timeOffset="54389.1234">4955 10929 3275,'0'0'67,"0"0"29,0 0 33,0 0 20,0 0 21,0 0 19,0 0 16,3 0 13,3 1 8,6 2-54,5-1-10,7 1-26,7-2-33,-2 0-36,0-1-102,-1 0-140,4 0-274,-5 0-492,3 0 0,0-2 0</inkml:trace>
  <inkml:trace contextRef="#ctx0" brushRef="#br0" timeOffset="54742.454">5375 10887 1974,'0'-4'75,"0"-2"14,0 0 31,0-1 36,0 1 15,0 2 6,0 3 9,0 1 14,0 1 16,0 5-44,-3 5 4,-6 7-7,-2 3-25,1 4-33,-3-2-14,5 0-5,6-8-3,1-1-11,1-5-15,3 0-16,5-4-12,5 1-6,5-2-5,3-4-8,6 1-31,2-1-51,-2 0-85,-2-2-135,28-5-551,-27 2 0,-7-2 0,-1 1 0</inkml:trace>
  <inkml:trace contextRef="#ctx0" brushRef="#br0" timeOffset="55078.132">5579 10882 2620,'-1'-7'139,"-2"0"18,0-1 13,-1 1 1,4 2 4,-3 5 8,3 2 12,0 2 11,0 9 12,0 7-106,0 7-18,0 6-16,0 5-9,-2 0 5,-4-1-1,3-1-7,-6-6-12,6-2-9,-3-6-12,4-4-9,1-5-22,1-3-66,0-5-96,0-1-150,1-4-574,7 0 0,1-4 0,6-4 0</inkml:trace>
  <inkml:trace contextRef="#ctx0" brushRef="#br0" timeOffset="55333.2138">5804 11144 2503,'0'4'46,"-3"4"19,0 4 17,-5 2 11,-2 1 5,-4 6 3,2 4 9,-6-3 7,-3 2 2,3 0-33,0-2-8,4-5-20,2-2-30,8-6-106,1-9-215,3 0-349,0-8 0,3-7 0,3-3 0</inkml:trace>
  <inkml:trace contextRef="#ctx0" brushRef="#br0" timeOffset="55784.3693">6076 10957 1725,'-8'7'113,"2"3"12,-2 5 13,-5 7 11,6 3 26,2 0 10,-2 3 6,7-2 6,0-1 7,0 0-81,6-4-10,6-3 12,3-5 1,11-4-4,1-6-22,1-3-7,-2-3-7,-1-9-2,-5-2-6,-2-6-6,-7-3-12,-4-2-18,-7 0-13,-9-2-5,-1 3-1,-10-4-1,2 1 5,-6 3-1,1 4-3,5 3-8,6 5-19,5 3-51,2 5-42,5 3-132,0-3-617,0 4 0,5-3 0</inkml:trace>
  <inkml:trace contextRef="#ctx0" brushRef="#br0" timeOffset="56464.3284">6296 10664 1584,'0'1'144,"1"-1"17,2 0 14,-3 2 3,3-4 6,3 2 9,5 2 8,1 3 5,4 8 4,7 5-116,-2 11-22,-1 7-12,1 6 3,-2 3 16,-4 2 12,-4 1 6,-7-1 9,-4 3 6,-4-1 8,-8-1 2,-6 2 2,0-4-5,-6-2-14,1-4-15,6-7-17,3-3-12,3-7-15,5-7-9,3-6-13,-1-2-1,2-4-5,2 2 2,-1-5 1,-1 2-1,2-2 1,0-1 1,-2 0-1,1 0-3,1 0 1,0 0-4,-2 0 2,2 0-2,0 0-6,0 0-7,-1 0-3,-1 0-4,2 0-5,-1 0-4,-1 0-7,2 0-6,2 0-1,-2 0-2,-2 0-9,2 0-15,0 0-25,0 0-31,0 0-14,0 0-20,0 0-17,0 0-30,0 0-60,0-3-117,5-7-339,-5 8 0,0 0 0</inkml:trace>
  <inkml:trace contextRef="#ctx0" brushRef="#br0" timeOffset="58890.2741">6458 4446 1298,'0'6'66,"-3"1"40,0 4 29,-1 3 26,4 0 17,-6 4 19,3 4 13,0-2 13,-2 6 16,-3 6-31,-2 4-19,3 6-37,-3 10-28,3 0-26,3 5-18,1 4-13,1 1-14,-1-6-12,3-2-15,0-7-13,-3-5-5,0-8 0,-3-2-1,-4-5-6,0-4-12,3-3-32,-3-8-67,7-5-134,-2-10-452,-1 3 0,0-4 0</inkml:trace>
  <inkml:trace contextRef="#ctx0" brushRef="#br0" timeOffset="59398.1924">6254 5242 2053,'0'0'103,"0"0"8,0 0 18,0 1 16,0 6 17,0 4 14,0 9 9,0 7 6,3 4 5,0 5-94,3 0 0,4 1-9,-2-8-14,1-4-1,0-6 2,-2-6-4,2-7-3,5-4-5,1-2-4,6-7-1,0-5-4,2-3 1,-2-7-4,-6 1-12,-3-5-18,-8 1-8,-2 3 0,-8 0 7,-9 2 7,0 6 3,-6 3-1,-5 4 3,5 4 0,0 3-2,3-2-1,4 4-2,5 1-6,-1 1-8,5 3-19,-1 0-51,5 2-68,-1-4-91,2-2-178,0-20-447,0 17 0,0-7 0,0 3 0</inkml:trace>
  <inkml:trace contextRef="#ctx0" brushRef="#br0" timeOffset="59912.1303">5831 3964 2086,'0'-2'113,"0"-3"8,0 3 2,0 0 6,0 1 10,0 6 14,0 9 14,0 7 6,3 10 3,0 9-88,0 6-21,1-1-9,-2-2 0,-1-4-7,2-4-11,3-10-33,-1-5-65,10-8-241,-5-9-379,1-4 0,1-9 0,2-1 0</inkml:trace>
  <inkml:trace contextRef="#ctx0" brushRef="#br0" timeOffset="60354.1035">5953 4107 2327,'0'0'21,"0"0"5,1 6 3,2 2 0,2 8 3,2 3 0,1 3 0,-2-3 3,-3 0 4,-2-7 26,1 1 38,-2-8 14,0-3 13,0 0 9,1-4 9,-1-5 15,0-1 8,0-5 0,0-3-2,2-5-37,0 4-43,3-4-19,3 5-17,4 1-7,1 6-12,0 6-18,-3 0-7,0 4-2,-2 4-2,0 7-4,-1 3-1,-4 7-2,0 4-1,0 1 0,0 2-3,3 2-10,0-5-34,3-1-80,2-5-142,-1-19-519,1 5 0,1-5 0,1-4 0</inkml:trace>
  <inkml:trace contextRef="#ctx0" brushRef="#br0" timeOffset="61898.132">6198 4113 1263,'0'0'61,"3"0"27,0 1 28,4 6 17,1 3 8,3 4 10,0 4 9,0-1 8,0 0 11,-1-1-16,-1-4-6,2-2 3,-1-4-6,2-5-1,5-4 3,-4-5 0,4-6-2,-5-1-4,-3-5-8,-4-2-15,-1 0-23,-4 2-30,0 2-28,0 5-24,0 4-7,0 6-3,0 4-7,0 2-4,0 3 1,0 1 3,0 0 7,0-1 11,0-1 19,1-3 18,5-1 1,1-1-1,3-1 1,5-2-3,-1-3-2,-4-2-10,-1-2-28,-4-2-34,-4 1-27,-1 1-18,-4 0-8,-7 0-6,1 2-5,-5 2 3,-2 4 1,3 4 7,4 7 21,4 3 21,2 1 17,2 6 6,4 1 4,-1-1 2,5-2 3,12-1 1,8-1-1,13-5-1,9-3-3,2-4 2,-5-1 0,-9-4 2,-11 1-2,-12-3 2,-7-1 1,-2-1-2,-4-6 2,0 1-2,0-1 4,-4 2-1,4 0-2,-3 3-10,3 3-3,0 3-2,0 2 1,0 5-2,0 1-2,0 2 1,0 2 0,0-1 1,0-3 6,0-2 17,0 0 21,0-3 13,0-2 7,0 0 7,0-2 2,0-4 1,0-1 0,0-4-1,0-4-4,3-3-9,1-2-20,5 3-10,3 1-8,3 0-7,-1 7 0,-2 1-1,-6 5-2,0 1-3,-5 2 1,-1-2-2,0 2 1,0 0 1,-1 2 0,-2 2 2,0 2-1,-2 6 0,-1 4 0,3-3 3,3 3 1,-1 0 0,2-2 0,-1-5-3,0 2 1,2-4 1,4 0-4,0-1 4,-2-1-3,5 1 1,0 0 1,-1-1 1,-2 3-3,0-3 1,-3 0-2,-1 3-1,-1-1 3,1-2-4,-5 1 4,-2 0-1,-1 1 1,0-2 1,-6 1 2,3 0 1,3-2-1,-2-1 1,2-1-1,3 0 4,2-1-1,1-1 1,-2 0-1,2 0 1,0 0 1,0 2 1,0-2-2,-1 0 2,1 0 1,0 0-2,-2 0-2,2 0-1,0 0 0,0 0-1,-1 0-4,1 0-1,0 0 2,0 0-4,0 0-1,0 0 0,0 0 1,0 0-1,0 0-8,0 0-9,0 0-15,0 0-20,0 0-23,0 0-23,0 0-36,0 0-72,0-3-181,0-18-408,-3 16 0,-3 0 0,-2-2 0</inkml:trace>
  <inkml:trace contextRef="#ctx0" brushRef="#br1" timeOffset="72496.6177">4200 12262 1870,'0'0'84,"0"0"6,0 0 13,0 0 16,0 0 15,0 0 22,0 0 19,0 5 15,0 1 14,0 7-59,0 6-4,0 7 4,-3 7-1,3 6-10,-5 5-9,2 1-15,1 0-3,2-6-3,0-7-6,4-6-4,-1-9 0,3-5 18,2-7-2,6-5-5,4-8-6,6-3-3,5-5-15,0-5-10,-1-4-9,1-2-8,-5 2-9,-2-4-33,-4 2-9,-6 6-3,-3-2-4,-4 6-2,-5 3-1,0 5-11,0 3-12,0 2-7,0 2 1,0 2 3,0 2 2,2 3 4,2 12 2,2 8-2,6 11 2,0 9 8,1 9 17,-3 4 7,-1 7-2,-5-3 3,-3 2 3,-2-5 1,-9-7 2,-3-3 4,-6-4 0,-6-6 1,-9 2-2,-5-7 2,-7-2 1,-4-2-1,-4-4-7,0-6 0,5-8 0,4-6-8,6-4-14,7-10-16,10-4-52,7-9-110,9-4-227,6-6-505,9-5 0,6-3 0,7-8 0</inkml:trace>
  <inkml:trace contextRef="#ctx0" brushRef="#br1" timeOffset="72904.1139">4776 12506 2274,'0'0'85,"0"0"6,0 0 15,0 0 24,0 0 20,0 0 12,0 0 9,0 0 14,6 0 13,1 0-68,6 0-2,1 0 1,8 0-14,5 0-21,3 0-17,0 0-16,3-1-17,-1 0-47,-5-2-57,-3 1-95,-3-2-143,-5-2-464,-5 4 0,-8 0 0,0 2 0</inkml:trace>
  <inkml:trace contextRef="#ctx0" brushRef="#br1" timeOffset="73214.053">4878 12644 1848,'-7'4'156,"-1"-1"34,1 1 30,-1 0 19,8-1 19,0-3 11,0 0 8,0 0 6,3 0 8,6 0-112,6 0-39,6 0-35,9 0-29,5-2-19,1 0-21,-1-1-26,-2-1-52,0-1-76,-9 3-112,12-3-618,-17 0 0,-3 5 0,2-4 0</inkml:trace>
  <inkml:trace contextRef="#ctx0" brushRef="#br1" timeOffset="73697.1145">5506 12409 1550,'0'-6'118,"1"0"16,3-1 10,3-3 10,3 1 22,10 2 21,8 0 14,4 4 9,4 0 3,-1 3-90,-2 9-22,-3 5-11,-8 5-4,-2 5-1,-6 6-12,-8 2-17,-3 5-6,0-3 3,-9 4 2,-3-1 4,-8-3 0,-4-2 4,-9-3 5,-6-6-5,-5-8-6,-1-7-7,-3-4-4,4-2-11,5-4-13,10-3-45,6-2-53,7-5-69,7 0-139,5-13-552,4 4 0,11-1 0,9-5 0</inkml:trace>
  <inkml:trace contextRef="#ctx0" brushRef="#br1" timeOffset="74076.5157">6029 12322 1066,'-7'0'132,"-2"4"24,-5 2 26,-5 5 28,-1 3 27,2 5 20,0 2 11,6 2 19,2 3 16,5-4-76,4 5-22,1-1-14,1 0-22,4 1-21,5 0-24,2-6-16,4 2-11,3-5-16,2-3-15,4-3-18,-1-7-12,5-3-18,1-2-42,-4 0-62,-1 0-82,1-2-146,1-2-490,-18 3 0,0-1 0,-9 4 0</inkml:trace>
  <inkml:trace contextRef="#ctx0" brushRef="#br1" timeOffset="81870.0066">4716 13525 979,'0'0'60,"0"0"1,0 0-1,1 0 1,-1-3 0,0 3 0,0 0-2,0 0 1,0 0 3,0 0-47,0 3 5,0-2 7,0 4 14,0 3 10,-1 4 20,-1 3 13,-1 2 12,0 6 14,0 6 7,0 4 2,0 9 6,-5 7 7,-3 11-3,-3 8-8,-1 7-16,0 7-6,0 6 1,3 5-1,0 2 0,6 8-2,-3 4-8,4 3-13,1 7-2,-1 1 5,2 2 0,3-3 0,-1 3-10,-2-7-10,0 0-6,-3-3-7,-4-3-2,0-6-4,1-6-7,1-5-4,2-5-4,-1-3-6,1 1-6,0-4 0,3 1-5,-3-2-1,3-3-2,-1-5 1,1-7 0,-1-7-5,0-6 1,1-9-1,-2-11 4,4-9-2,-2-6-3,3-8-23,-2-4-34,1-1-47,-5-4-70,4-5-128,1-18-447,-1 7 0,-4-10 0</inkml:trace>
  <inkml:trace contextRef="#ctx0" brushRef="#br1" timeOffset="82712.6281">3355 14532 1366,'0'0'18,"3"0"8,-1 0 10,5 0 15,4-3 12,5-1 11,3 0 10,5-1 9,-2 1 16,7 0 9,7 0-3,0 0-8,18-1 2,12 2-7,14-3-9,12 3-3,19-2-6,8 0-5,13 0-14,16 0-17,18 0-2,11-1 2,22 0-12,16-1-5,11-3-3,11-4-6,15-3-3,8 2 2,1-1 0,5 1-1,5 3 0,-8 4 2,-3-1 0,2 5 0,-10 3 0,-7-1-2,-7 4 2,-13-2-4,-23 0-1,-15 1-2,-22 5-2,-29 1-2,-22 1-4,-22 2-12,-21-1-46,-28-2-93,-16-1-64,-15-3-110,-16-2-227,-14 2 0,-12-3 0,-16 0 0</inkml:trace>
  <inkml:trace contextRef="#ctx0" brushRef="#br1" timeOffset="83946.5557">3771 13834 1260,'0'0'122,"0"-3"31,0-1 24,0-1 21,0 2 10,0 0 0,0 2 2,0-2 3,10 3 2,2-2-86,9 2-31,4 0-30,5 0-22,-3 5-18,-3 0-7,-2 6 3,-5 5-1,-2 5 2,-6 5 2,-3 2 0,-2 2 4,-8 2 3,-5 0 3,-8-1-1,-4 1 2,-11-4-1,-2-1-2,1-2-4,-3-5-2,10-4-1,5-2-4,2-6-4,8-4-6,-1-3-24,6-2-37,3-8-96,0-5-150,3-14-383,9 7 0,9-9 0,7 0 0</inkml:trace>
  <inkml:trace contextRef="#ctx0" brushRef="#br1" timeOffset="84315.1985">4100 13776 1050,'0'0'108,"-4"0"25,-2 3 29,-5 2 31,-4 2 20,0 12 14,-5 2 10,2 10 9,0 1 11,2 5-82,4 1-11,6 2-21,6 1-29,4-2-30,5-3-18,5-2-12,7-6-10,6-6-14,0-5-7,5-4-12,-5-8-34,-4-3-67,-1-2-99,-3-1-105,-6-14-333,-3 15 0,-7 0 0,-2 0 0</inkml:trace>
  <inkml:trace contextRef="#ctx0" brushRef="#br1" timeOffset="85152.8288">3703 14956 1726,'0'0'127,"-3"0"10,0 0 5,-5 0 5,-2 3 9,1 3 9,0 5 9,0 4 11,3 6 10,1 4-96,4 4-21,1 2-10,1 6 1,8-3-7,5-1-6,-1-5-5,10-7-1,-1-5 2,-2-8-5,4-6-3,-1-4 1,-1-9-1,-2-2-4,1-1 2,-4-7-1,-4-2-5,-2 1-9,-4 2-13,0 4-5,-4 5-9,-1 3-4,-2 5 1,2 3-2,2 7 1,-1 10 1,3 8 2,3 8-2,-1 10 5,-2 7 5,0-1 1,-3 1 3,-3-3 9,-3 0 21,-3-7 26,-3-2 17,-11-9 17,-4-1 14,-7-6 11,-4-5 5,-6-5 5,2 1 0,0-5-8,0-5-18,4-3-26,8-1-20,3-5-14,3-4-20,9 0-22,-2-3-28,4 3-23,4-3-41,3 6-59,0-1-71,3 4-102,6-10-183,3 0-350,3-3 0,2-9 0</inkml:trace>
  <inkml:trace contextRef="#ctx0" brushRef="#br1" timeOffset="86146.7617">5424 13724 1086,'0'-1'144,"2"-1"31,-2 2 26,0 0 27,0-3 18,0 3 23,0 0 12,0 0 7,0-2 2,0 2-94,0 0-49,0 0-29,0 5-20,0 4-21,0 5-13,0 8-14,0 10-7,0 4 0,0 4 1,-2 3 2,-1 0 1,2-2 4,-2-4-3,2-3 1,-1-6-7,2-5-8,0-4-3,0-6-5,0-2-2,-3-4 5,3-5 0,0-1 2,0 1-3,0-2-3,0 0 1,0-2-2,0 2-4,0 0-15,0 0-32,0 0-64,-3 0-83,3 0-65,0 0-133,0-10-388,0 12 0,0 0 0</inkml:trace>
  <inkml:trace contextRef="#ctx0" brushRef="#br1" timeOffset="86711.4662">5304 14800 1731,'0'0'104,"0"0"8,0 0 11,0 0 10,0 2 9,0 5 12,0 5 11,0 10 8,0 15 6,0 6-70,0 10-13,0 7 0,0 4-7,0-2-4,0 1-5,0-4-10,0-6-8,0-7-3,0-7-7,0-10-12,0-7-7,0-8-6,0-6 0,0-1-5,-3-7-3,3 0-9,0-2-20,0-6-43,0-1-53,0-6-129,41-12-482,-34 2 0,5-7 0,2-7 0</inkml:trace>
  <inkml:trace contextRef="#ctx0" brushRef="#br1" timeOffset="87290.3048">6341 13636 816,'0'-5'82,"0"3"3,0-5 0,3 2-1,-3 2-2,0 3-2,0-2 0,0 2 10,0 0 10,0 4-58,0 2 8,0 7 33,0 10 32,1 10 37,2 13 34,-1 20 25,0 21 9,-4 21-1,-7 21-1,-7 17-10,-4 14-19,-9 7-31,-1 4-29,-2 2-37,-1-2-33,0 1-18,0-8-11,6-7-11,1-7-15,9-17-19,6-18-27,9-14-36,1-17-119,8-25-183,0-15-279,-6-19 0,1-17 0,1-15 0</inkml:trace>
  <inkml:trace contextRef="#ctx0" brushRef="#br1" timeOffset="88066.9248">6726 13998 1528,'0'0'102,"0"0"12,0 0 12,0 0 10,3-3 13,3-1 9,6-4 7,5-3 3,1 1 4,3 0-71,1 4-27,-3 3-12,2 1-10,3 4-8,-2 3-12,-1 5-8,-1 7-5,-6 6 0,-7 4 1,-4 5 1,-13 0 8,0 4 6,-6 1 7,-2-4 8,-5-2 3,2-6 7,5-6 13,5-5 18,2-7 25,5-2 1,4-5-8,-3 0-4,3-7-3,-2-3-10,7-1-5,3-4-8,8-4-13,4 6-25,6 0-25,3 5-7,-5 1-7,0 6-13,-2 2-22,-1 3-35,-5 3-23,3 3-33,-2 2-82,1 0-81,-3-4-91,-2 3-314,-4-3 0,-4 0 0,-3 3 0</inkml:trace>
  <inkml:trace contextRef="#ctx0" brushRef="#br1" timeOffset="88731.8453">6645 15145 1077,'0'0'85,"0"0"17,0 0 12,0 0 27,0-1 27,0-2 19,1-2 23,1-2 10,4-3 7,2 0-64,6 1-17,2 3-13,3 3-9,-1 6-25,0 9-25,-1 8-19,-2 4-20,-3 8-9,-3 2-7,-6 0-2,0 0 5,-9-2-2,-3 1 4,-2-7 2,-2-1 9,-8-5 16,1-4 25,2-8 24,-1-6 12,6-4 5,1-5-2,4-6 2,1-6-3,6-3-7,-1 0-9,8-2-16,1 2-26,7 2-26,2 4-15,9 3-7,2 2-5,5 6-5,1 2-8,-1 3-24,1 5-37,4 2-36,-2 3-43,-2 0-78,-3-2-84,8-4-156,-19 0-205,-5-4 0,-8 0 0,6-4 0</inkml:trace>
  <inkml:trace contextRef="#ctx0" brushRef="#br1" timeOffset="89155.9765">7682 13655 2171,'0'0'59,"-3"3"28,3 7 21,3 17 17,-3 17 12,3 20 12,-3 28 12,3 22 12,-3 21 5,-6 15-36,1 11-19,-6 14-26,0-1-19,0 4-16,2-8-14,0-3-9,8-16-20,-2-10-29,3-15-34,-2-13-33,2-20-83,5-19-226,-10-14-269,2-16 0,-2-18 0,2-18 0</inkml:trace>
  <inkml:trace contextRef="#ctx0" brushRef="#br1" timeOffset="90006.5009">8071 13863 1552,'0'0'68,"-1"0"16,1 3 13,0-3 10,-2 0 18,7 5 14,4-5 8,9 0 7,3 0 5,3 0-54,-1-3-8,-5 3-10,-8 3-10,-2 5-7,-5 5-17,-1 6-13,-2 7-7,-7 0-5,-3 2-4,1-3 1,-3-3 1,3-5 1,3-6 14,4-4 20,2-5 1,0-2 1,0 1-1,0-2-1,2-2-1,2 2-3,2-1-6,2 2-7,1-2-18,1 6-18,-1 2-5,-4 4 0,-2 6-3,0 0 2,-7 4 2,-4 0-2,-1-3 1,-6-1-21,-2-1-40,1-6-95,4-4-141,-3-4-388,6 1 0,1-4 0,3 1 0</inkml:trace>
  <inkml:trace contextRef="#ctx0" brushRef="#br1" timeOffset="90638.1277">8017 14731 888,'0'3'107,"0"0"22,0 2 34,5-2 24,5-2 25,4-1 7,4 0 2,3-1 5,2 3 3,-1 5-83,-5 0-21,-2 7-19,-5 6-34,-5 5-20,-3 3-23,-4-1-8,-4 2 2,-6-3-4,-2-1 3,-2-4-2,1-1 1,2-5-2,6-1 1,4-5-1,0-1 2,3-2 4,0 0 4,4-1 1,1 2-3,3 1 2,1 1 1,4 2 3,-1 4 0,-4 2 3,1 2 1,-5-2 2,-2 3 2,-4-5 6,-4-3 5,-9-1 9,-7-3 14,-11-3-1,-8-2 4,-6-3-3,-1 0-5,-2 0-7,7 0-9,11 0-17,10 0-31,9 0-43,9-2-60,4 2-110,26-6-604,-23 3 0,0-6 0,1 1 0</inkml:trace>
  <inkml:trace contextRef="#ctx0" brushRef="#br1" timeOffset="105296.242">17571 11471 2150,'3'0'136,"-3"0"30,0 0 25,0 0 26,0 0 24,0 0 21,0-3 15,0-1 9,4 3 6,-1-2-103,3 2-18,5 1-23,2 3-18,9-1-19,1 5-29,4 2-17,0 2-16,3 0-9,-3 1-3,-1-4-13,-5 0-11,-8-3-20,-1 0-31,-7 1-31,-4-3-24,1 0-40,-2 0-33,0-3-27,0 0-34,0 3-52,0-3-89,18-6-372,-18 3 0,-4 0 0,4-8 0</inkml:trace>
  <inkml:trace contextRef="#ctx0" brushRef="#br1" timeOffset="105567.0738">17821 11393 2260,'-4'0'110,"-2"3"27,-6 1 21,0 6 14,-5 2 7,0 8 0,1 6 3,1-2 0,0 4 0,4-2-78,1-6-31,3-2-26,2-4-28,2-6-40,1-1-52,1-5-123,8-2-542,-7 3 0,4-3 0,-4-3 0</inkml:trace>
  <inkml:trace contextRef="#ctx0" brushRef="#br1" timeOffset="108066.8988">14481 14593 2028,'0'3'152,"0"-2"35,0 1 19,-3-1 21,3-1 31,0 0 24,0-1 26,0 1 19,0-2 20,0 1-96,0-2-25,0 2-27,0 1-17,0 0-20,0 0-24,3 0-18,3 0-23,7 0-18,4 0-18,8 0-13,1 1-17,-2 2-9,-1 1-4,-7 1-7,-4 1-16,-5-1-19,0 0-25,-7 0-39,3-1-47,-3 2-58,0-3-55,0-2-145,10-2-573,-7 1 0,0-3 0,1-4 0</inkml:trace>
  <inkml:trace contextRef="#ctx0" brushRef="#br1" timeOffset="108304.4353">14680 14509 2080,'-1'-1'153,"-5"0"8,2-1 9,-2 1 12,-4 5 11,0 9 6,1 0 5,-2 11 2,0 2 0,-2 3-138,3-2-50,-4 0-78,7-6-167,-6-30-483,3 21 0,4-3 0,0-5 0</inkml:trace>
  <inkml:trace contextRef="#ctx0" brushRef="#br1" timeOffset="109262.7987">12941 16123 2264,'0'0'90,"0"0"9,0 0 31,2 0 28,-2 0 23,0 0 19,1 0 20,3 1 16,4-1 11,3 3-72,4 1-5,0 1-9,3 3-30,-1-2-25,3 3-25,-3-1-33,0-1-51,-5 0-74,1 0-88,-5-4-123,7-3-180,-12 3-271,0-3 0,0 0 0,-2-3 0</inkml:trace>
  <inkml:trace contextRef="#ctx0" brushRef="#br1" timeOffset="109516.544">13123 16066 1993,'-1'0'144,"-5"0"25,0 4 18,-6 3 12,3 3 9,1 2 6,-3 5 2,3 0 0,-2 0 1,3 0-120,-2 3-71,5-3-122,2-6-253,-3-1-339,-1 1 0,3-7 0,-1-2 0</inkml:trace>
  <inkml:trace contextRef="#ctx0" brushRef="#br1" timeOffset="128774.0363">7396 6268 1408,'0'-2'68,"0"2"22,0 0 27,0-3 24,0 3 23,0 0 20,0 0 14,0 0 7,0 0 5,0 0-53,-3 3-10,-8 2-21,-2 7-28,-5 7-23,-3 4-23,2 9-20,5 3-10,1 1-7,4-2-2,6 4-2,3-6-2,0-1 5,6-2 8,2-2 4,3-4 2,3 2 3,2 0-2,0 3 5,-1 1 0,-3 0-3,-4 6 2,-2 1-4,-5 0-8,1 6-1,-5 1-2,-2 2-5,-4 4 1,-4-1-5,-4 5 1,-1-1-2,-2-2 0,5 1-2,6 1 1,2-7-2,3 0 1,4-2 0,1-5-2,5 0 0,3 0-3,2-1 1,5 1-1,4-1 0,-2 5 2,-1 1-3,-4 3 2,-3 5 2,-2 1 0,-5 0 0,-3 8 1,-3 1 1,-5 4 1,-4 5-1,-4 3-3,-7 7 2,-4 3-2,1 3 0,4 2 0,8-4-2,4-2 1,7-4-1,6-4 1,6-5-1,3 0 1,3-3 2,5-3 4,5 0-2,1-1 2,-1 0 1,1-1-1,-5 1 1,-3 5-3,-6 0 1,-2 0 0,-7 7-1,-1 1-3,-7 5 1,-6 0 3,-3 2 7,-7-1 1,-8 3 1,2-2 1,-1 4 1,5 0 1,2-2-2,3-4 1,9-5 1,6-7-6,1-7-5,2-6 0,3-8-3,2-4 4,-2-7 1,2-4 1,3-6-2,-3-2 0,-2-3 0,0-3-1,-2 0-12,1 0-31,-2-1-103,8-2-260,-8 3-372,3-5 0,-3 1 0,-6-2 0</inkml:trace>
  <inkml:trace contextRef="#ctx0" brushRef="#br0" timeOffset="248520.2069">30361 3498 542,'2'0'113,"-2"-1"25,0 1 20,1 0 21,-1-2 6,0 2 1,0 0-2,0 0 0,2 0 2,-2 0-71,0 0-35,1 5-20,-1 3-16,2 1-14,-4 8 0,4 1 4,-2 2 6,0 5 8,0 3 8,0 2 2,0 7 1,0-2 2,4 8-2,-1 1-6,3 2-3,3 7-3,5 1-2,-1 4-9,2 4-6,2 5-5,1 3-2,-3 4 1,4 2-1,-2 0 3,1 2-1,-4 5 1,4-3 1,-2 7-1,-4 5 4,2 2 4,-1 2-1,-2 4-3,1-3 0,-3 4-4,0 1-2,0 5 6,0 1 2,0 1 4,0 0 0,3-2-4,2 0 1,-4 3 6,4 2 1,-2 2 1,1-1 3,0-2-7,0 2-5,-4 2 4,-1-1-1,-5-1 3,-2 1-3,-1-5-7,2-5-2,-4-4-5,2-3 0,-3-5-1,0-5 6,-1-4-11,-1-5-3,-3-10-4,0-6-2,0-6 5,0-6-5,2-7 4,-2-7-4,3-8-1,2-5-4,0-7 7,3-9 0,0-4-3,0 0-20,0-2-57,0-2-109,3-11-236,-2 4-314,-1-9 0,-3-10 0,-6-13 0</inkml:trace>
  <inkml:trace contextRef="#ctx0" brushRef="#br0" timeOffset="249753.7288">28382 6107 1246,'0'0'20,"0"0"3,0 0 6,0 0 8,0 0 19,0 0 23,0 1 16,3-1 19,5 2 9,2-2-10,1 0 4,4 0 4,0 0 0,4 0-6,0 0-15,6 0-19,5 0-16,0 0-16,8 0-5,9 0 2,8 0-2,13-2 1,16 1 0,14 1 6,16-4 0,14 0 11,15 4 4,9-3 1,8 3-1,9 0-7,3 0 1,9 0-4,3 0-4,4 0-5,7 3-2,3 1-7,-3-4-5,-1 4-2,-4-4 2,-5 3-2,-10-2-5,-10 1 0,-12-2 0,-14 3-1,-14-1-4,-11 1-3,-16 3-3,-12-3-2,-18 3-1,-16-2-2,-16-2 0,-13 1 5,-14-1 21,-5-2 15,-4 0 4,0 0 0,0-2 3,0 2 1,0 0 1,0 0-1,0 0-1,0 0-7,0 0-23,0 0-17,0 0-7,0 0-3,0 0-12,0 0-22,0 0-27,0 0-28,0 0-24,0 0-31,0 0-91,0 0-78,0-6-65,6-1-264,-19 3 0,-5 0 0,-17-4 0</inkml:trace>
  <inkml:trace contextRef="#ctx0" brushRef="#br0" timeOffset="260626.6334">27946 5482 600,'0'0'43,"0"0"2,-2 0 2,0 0 8,0 0 17,0 0 14,-1 0 19,3 0 17,-3 0 13,0 0-21,3 0 7,0 0 11,0 0 5,0 0-4,0 0-13,0 0-15,0 0-13,0 0-14,0 0-9,0 0-10,0 0-11,0 0-11,0 0-2,0 0-2,0 0 2,3 0 2,3 0 1,3 0 0,3 0-2,5 0-1,1 2 0,3-1 0,3 0 0,-1-1-4,4 0-2,-2 0-2,4 0-4,-2 0-2,5 0-2,1 0-3,3 0 1,7 0-5,1 0 0,10 0 1,3 0-2,5 0-1,3 0 4,7-1-3,-1 1 2,-2-1-1,2 1-3,-2-2 0,0 2 0,4 0-2,0 0 1,7 0-1,9 0-2,1 0 0,4 0-1,-3 0 1,-2 0 1,-5 0 0,-3 0 3,-4 0-2,3 0 4,6 0-2,2 0 1,7 0 1,3 0 0,3 0-1,-2 0 0,-3 0 0,-4 0-2,0 0 2,-2 0 0,1 0-1,-4 0 2,3 0 1,-2-3-1,-1 3 1,-3-5-1,2 2 1,-5-3 1,-1 0-3,1 0-1,-8-1 4,-3 2-6,-4 0 1,-4 0-2,-5-1-2,0 2 4,-4 0-4,0-3 0,-5 1 1,0-1 0,0 2-2,-4-2 2,2 1-1,-5 2 1,-6 0 1,-3 0-1,-7 0 1,-4-1-1,-3 1 2,-1 0-1,1 2 1,-3-1-1,4-1 1,1 0-1,3 1 0,-1 1-2,2-1 3,0 3-1,-3 0-1,-1 0-1,-5 0-2,0 0 0,-3-2 0,4 2 2,3 0-1,2-2 4,1 2-5,2-3 0,-2-1 0,-3 3 1,3-1 1,0 0-1,3-1 0,2 1 0,0-1 0,-1 2-4,-4 0 6,-5 0-3,-5 1 1,-3 0 0,-3-2 0,0 2 0,-6 0-1,2 0 1,1 0-1,-2-1 2,1 1-3,-1 0 3,3 0-1,-4 0-1,0 0 1,0 0-1,0 0 1,0 0-1,0 0 0,0 0 0,4 0-2,-4 0 2,1 0-1,1 0 0,1 0 1,-3 0-1,1 0 1,1 0-3,-1 0-3,-1 0-32,0 0-61,2 0-137,-5-6-458,-6 6 0,-14-1 0,-16-2 0</inkml:trace>
  <inkml:trace contextRef="#ctx0" brushRef="#br0" timeOffset="261816.1012">29565 5254 629,'0'0'63,"0"0"27,0 0 27,0 0 21,0 0 15,0 0 14,0 0 12,0 0 7,0 0 3,0 0-39,0 0-22,0 0-23,-2 0-24,-2 7-10,1 3-4,-10 5-7,-3 7-7,-3 4-2,-5 4 0,-5 2 1,2 3 2,0-1-4,1-3-2,2 1-10,5-6-10,2-2-7,5-2-4,2-2-6,2-6-2,3-2-6,1-3 1,1-1 1,3-4 3,0 0-10,0-2-48,0-4-89,3-6-119,-3-13-267,4 11 0,-1-7 0,2-3 0</inkml:trace>
  <inkml:trace contextRef="#ctx0" brushRef="#br0" timeOffset="262150.0998">29273 5382 1365,'-1'0'105,"-1"0"13,2 0 10,-1 0 5,1 0 3,0 0 24,0 0 11,4 3 7,10 4 4,4 1-69,9 8-29,9 2-13,3 1-9,-4-1-6,-5-4-3,-6 1-23,-8-4-15,-4 1-24,-3-4-34,-4-1-72,4-7-136,-3-3-297,-3 3 0,0 0 0,-3 0 0</inkml:trace>
  <inkml:trace contextRef="#ctx0" brushRef="#br0" timeOffset="262427.0401">29559 5385 1154,'0'0'73,"0"0"15,-2 3 20,-6 1 28,-6 8 8,-4 7 3,-9 8 1,1 5 1,1 4-1,-1 0-69,4-2-6,5-2-24,-3-6-54,8-9-104,11-11-367,-8 0 0,4-8 0,7-1 0</inkml:trace>
  <inkml:trace contextRef="#ctx0" brushRef="#br0" timeOffset="262671.8635">29282 5390 1348,'0'2'69,"0"2"23,0 2 18,6 5 12,3 1 5,9 4 1,5-3 3,13 0-1,0-1-23,3-6-175,-1-14-391,-8 13 0,-7-5 0,-4 0 0</inkml:trace>
  <inkml:trace contextRef="#ctx0" brushRef="#br0" timeOffset="263604.7835">31400 5382 576,'0'-7'104,"0"-2"40,0 1 47,1-1 31,-1 6 23,3 2 15,-3 1 15,0 0 11,0 0 5,0 0-61,0 0-42,0 0-45,0 0-43,1 0-25,2 1-16,2 6-8,6 4-9,5 4-6,7 3-3,4 4-3,3 0 3,-3-3 5,2 0-2,-5 0-6,-2-4-6,-4-3-11,-3-2-18,-3-5-33,-4 0-32,-2-4-41,0 2-27,-3-3-35,0 0-31,0-1-28,0-2-33,-1-2-28,-1-4-21,12-1-68,-11 3 0,2-3 0,-2 2 0</inkml:trace>
  <inkml:trace contextRef="#ctx0" brushRef="#br0" timeOffset="263848.9009">31718 5359 672,'0'-3'112,"0"0"17,0-1 8,0 3 12,-1 1 19,-8 5 6,-6 8 4,-8 6 3,-7 6 0,-4 7-70,-1 0-43,2 2-15,1-4-11,8-2-22,7-5-50,7-6-39,4-8-134,6-4-211,0-5 0,0-5 0,3-7 0</inkml:trace>
  <inkml:trace contextRef="#ctx0" brushRef="#br0" timeOffset="264085.0504">31461 5329 754,'2'0'87,"3"3"28,3 2 11,3 7 6,7 2 7,4 5 10,4 1 3,8-1 3,-2-1 0,-4-3-53,-5-4-82,0-5-141,-8-5-272,-3 1 0,-3-4 0</inkml:trace>
  <inkml:trace contextRef="#ctx0" brushRef="#br0" timeOffset="264246.3056">31696 5392 1852,'-26'4'36,"-5"7"-4,-12 5-24,-3 2-84,10-13-294,9 17 0,10 1 0,5-5 0</inkml:trace>
  <inkml:trace contextRef="#ctx0" brushRef="#br0" timeOffset="267314.5268">29735 5216 326,'0'-3'52,"0"0"13,0-1 13,0-1 14,0 4 11,-3 1 10,6 0 10,-6-1 9,3 1 8,0 0-33,0 0-12,-1 0-7,-1 0-7,-2 0-2,-1 0 12,-1-1-1,1-1 2,-5 1 0,-1-3-3,-1-1 4,-1 3-1,-1-5 2,-1 0-2,2 3-10,-1-4-18,-1 3-3,3-2-7,3 2-7,0-2-4,1 1-9,-2 1 1,2-1-6,-1 1-3,-1 2-2,-1-2-2,2 3-6,-1 2-2,-2-3-1,1 1-1,-1 0-1,0 2 0,0-3 2,0 3 1,6 0-1,-2 0-1,1 0 0,0-1-1,-4 1-1,-1 0 1,1 0-1,-1 1-1,2-1 0,-1 3-2,-2 1 1,2 1 0,-3 2 0,0-2 0,1 2 0,3 1 0,1-1 0,3 1 1,0 0 2,0 1-2,-1-4-1,2 2 0,-3 2 1,1-2 1,-2-2 0,1 3-2,-1 1 3,-3-1-2,5 0-2,-1 3 2,-1-1 1,3 1 0,0-2-2,-1 2-1,0 0-1,1 0 1,1 1-1,-1 2 2,-1 1 2,3 0 0,-1 1-2,-2-1 2,1 2 0,3 1 7,-2 2 1,4 0 3,-1 1 4,2 2 0,0-1-2,0 4 2,2-2 3,1 1 0,3 1-1,0 0-3,6-4 0,2 0 1,0-3-1,2-2 0,3-5 2,5-3 1,-4-3-3,7-1-2,0-5 0,5 0 0,-4 0-1,2 0-10,-3-3-3,-1-3 1,-2-2-3,0-4-2,-1-5-1,-4-3 1,1-3 1,1-2-2,1-2 0,-5-6 5,3-1-2,-1 0-4,-7 2 1,-3 3-2,-1 4-2,-5 4-3,-6 7-10,-8-1-7,-4 4-4,-10 0-9,-9-3-11,-5 2-23,0-3-38,6 4-35,13-2-74,9 1-153,6 2-245,5 3 0,2 5 0,2 1 0</inkml:trace>
  <inkml:trace contextRef="#ctx0" brushRef="#br0" timeOffset="268452.0885">31658 5247 343,'0'-6'55,"0"-5"23,0 2 20,0-2 16,-3 4 14,0 2 9,-7 2 16,-1 0 15,-8 2 6,2 1-30,-4 0-8,0 0-14,-2 1-11,-1 1-5,0 3 0,-3 2 1,-4 3-6,1 1-8,-1 2 0,3-1-3,4 5-4,4 0 0,2 5-3,0 4-7,1 4-11,4 2-8,1-1-9,4 2-4,8-2-4,-3 1-4,3-3-5,6-1-5,4-2-5,4-3 2,9-6 0,3-2 0,4-6-1,3-6 0,1-1-3,1-4 1,4-2-1,-4-2-3,4-2-1,0-3-6,-3-4-1,-1 1-3,-5-1-2,-6-4-2,-2 0 1,-8-3-4,-8-2 0,1-1-2,-7-1 0,0-3 0,0 3 0,0 6-3,-7 1-3,-2 7-11,-2 3-21,-5 4-33,-5 1-128,1-5-438,-7 6 0,0-1 0,-5 1 0</inkml:trace>
  <inkml:trace contextRef="#ctx0" brushRef="#br0" timeOffset="275045.7057">31117 6696 2292,'0'-4'124,"0"0"22,0 1 18,0 0 7,0 0 5,0 3 0,0 0 1,0-4 3,0 4 3,0 0-88,0-1-37,0 2-20,0-2-16,0 1-5,0 0 1,1 0 8,2 5 7,0-2 6,0 1 2,6 5 7,2 2 4,1 0 7,4 3 6,5 1 6,-1 3 0,6 2-5,5 2-4,2 0-5,8 2-6,-4-1-5,3 1-3,-3 1-8,-1-5-7,-6 3-7,0-2-7,-5-2-4,-6-4-5,-5-3-1,-4-1-1,-4-5 3,-6-3 4,0 0 1,0-1-6,0-2-4,0 0-24,0-2-46,0-1-41,0-3-40,0-2-47,0-1-66,0-7-100,3-3-143,-1 5-161,-2-3 0,1 5 0,1-3 0</inkml:trace>
  <inkml:trace contextRef="#ctx0" brushRef="#br0" timeOffset="275522.6567">31606 6788 1199,'0'0'96,"0"0"28,0 0 25,0 0 31,0 0 18,0 1 27,3 5 17,0 2 12,10-1 13,4 7-74,4 0-17,4 0-25,-1-1-23,-7 2-30,1 0-13,-9 2-19,-6 4-8,-3-1-1,-1 4 13,-10 4 20,-4 4 7,-8 2 11,-8 3 15,-5 1 8,0-6 7,1 1-2,3-8-5,4-3-11,7-3-26,7-7-18,6-5-7,3 0-14,3-6-13,2 2-10,0-3-16,2 0-16,-2 0-21,0 0-27,0 0-33,0 0-51,0 0-68,0 0-114,10-4-231,-7 4-281,-3-4 0,3-3 0,3-3 0</inkml:trace>
  <inkml:trace contextRef="#ctx0" brushRef="#br0" timeOffset="277429.8823">32057 6927 418,'-1'-3'73,"1"0"22,0 2 19,-2 0 13,2 1 6,0 0 5,0 0-1,0 0 2,0 0 2,0 0-50,0 0-25,0 0-25,0 0-27,0 0-25,0 0-15,0-2-14,0 2-16,0 0-16,0-1-8,0-2-5,0 3-11,0-1-7,0-2 0,0 3-2,0-2-17,0 2-43,0 0 0,0 0 0,0 0 0,0 0 705,0-3-628,0 1 30,0-2 13,0 1 8,0-2 9,0 3 5,0 2 4,0-1 10,0 1 19,0 0 5,0-2-16,0 2-6,0 0 8,0 0 20,0-1 13,0 1 14,0 0 6,0-3 13,0 3 23,0-1 16,0 1 11,0 0 6,0 0 1,0 0-11,0 0-1,0 0 10,0 0 13,0 0 12,0 0 11,0 0 12,0-2 15,0 2 2,0 0-5,2 0-3,-2 0-4,0 0-2,6 0-9,5 0-16,3 0-22,12 2-19,7 2-23,9 7-12,6 6-2,11 7-1,7 5-2,3 8-11,2 1-6,0 1 6,-7-1-6,-5 2 0,-8-5-7,-7-8-4,-11-8-5,-4-4-10,-7-7-14,-4-6-16,-6-1-43,-3-2-52,-2-1-75,-2-2-128,15-10 139</inkml:trace>
  <inkml:trace contextRef="#ctx0" brushRef="#br0" timeOffset="278368.1431">32713 6639 777,'-7'2'87,"2"6"22,-7 8 15,-3 7 16,-6 10 14,-8 12 10,-11 4 11,-4 3 9,-4 1 11,4-1-30,-5-2-33,8-6-10,3-3-6,2-6-11,6-5-8,9-3-6,5-5-7,8-7-8,5-2-5,1-6-9,2-2 0,0-5-8,2 2-7,-2-2-5,0 0-5,0 0-3,0 0-4,0 0 1,0-2-4,0 2-8,0-1-7,0-1-2,0 0-2,0-1 1,0 0-1,0 3 2,0-1-2,0 1-3,0-2-2,0 2 3,0-1-3,0 0 1,0 1-1,0 0-1,0-2 1,0 2-1,0 0-1,0 0 3,0 0 0,0 0-3,0 0 3,0 0-3,0 0 1,0 0-1,0 0-1,0 0 0,0 0 0,0 0-1,0 0 1,0 0 0,0 0 0,0 0-1,0 0 0,0 0 1,0 0 1,0 0 0,0 0 0,0 0 3,0 0-3,0 0 1,0 0-4,0 0-23,0 0-46,2 0-135,-2-7-480,1 7 0,-1 0 0</inkml:trace>
  <inkml:trace contextRef="#ctx0" brushRef="#br0" timeOffset="280380.2566">30325 9520 857,'0'0'90,"0"0"22,0 0 30,0 0 36,0 0 25,0 0 21,0 0 20,0 0 16,1 0 12,1 0-61,-2 0-10,3 0-20,-1 0-30,-1 0-39,1-2-24,-2 2-23,0 0-20,0 0-14,0 0-11,0-1-10,0 2-6,1 1 0,1 3-1,-2 2 5,1 1 0,-1 3 3,4 2 2,-4 1 0,0 5-2,0 2-1,0 0-1,0 3-1,0 0 0,0 3 2,2 2-1,-2 2 0,0 1-1,1 2-1,-1 2 0,2 7 1,-1-4 1,-1 4 1,2 1 9,-2 0-1,0-1 1,0 1 1,0 2 5,0 2 1,2-2 3,-1 1 2,1 2-4,-1-2 0,2 1-6,-3 3-3,0 1-1,2-2 1,-1 3-3,-1-2-1,2 3 0,-1-1-2,1 0 3,-2 0 2,4 3-3,-4 0 3,0 2-4,0 4 0,0-3-6,0 5 3,0 0-1,0 0-1,0-1 1,0 3-5,-3-3 6,0 3-5,0-2 2,-1 4 1,2 1-3,-1 3 0,0 3 3,-2 0 2,2 0 0,-2 2 5,2-2-1,0 0 1,1 0 5,1 0 0,-1 3 8,0 0-1,2 0 3,-1 4-2,1 2 3,0-4 1,0-1-2,0-2 4,0-4-6,0-2-1,0-5 0,0-8-2,1-4-5,1-12-3,-2-6-12,2-12-11,-2-9-28,0-6-46,1-5-51,-1-3-109,19-11-648,-14-2 0,4-12 0</inkml:trace>
  <inkml:trace contextRef="#ctx0" brushRef="#br0" timeOffset="281615.0779">32168 4277 2182,'0'0'134,"0"0"18,0 0 24,3 0 11,5 0 7,1 0 14,7 0 18,10 0 12,1 0 10,9 0-99,5 0-21,10 0-13,6 0-17,14 0-9,12 0-2,1 2-15,-1-1-16,-10-1-11,-14 0-11,-21 2-6,-16-2-3,-11 0-2,-8 0-23,-3 0-41,0 0-46,-2 0-43,1 0-52,-4 0-100,-1 0-146,-7 0-320,-5 0 0,-6-3 0,-5-5 0</inkml:trace>
  <inkml:trace contextRef="#ctx0" brushRef="#br0" timeOffset="282562.1507">30995 3069 1812,'0'-6'95,"0"-4"34,0 0 31,0-2 28,-3 0 23,1 2 10,1 2 1,-1 3 0,-1 1 2,3 4-57,0 9-15,0 3-19,-3 8-19,3 7-22,-2 4-16,2 1-5,0-1 5,2-2 9,1-9 3,5 0 4,5-9-10,5-4-12,8-4-6,-1-1-9,4-6-5,-1-3-4,0-2-5,-6-4-8,-1-7-8,-1-2-16,-8-2-8,-1 2-11,-3 0-6,-3 3 4,-5 4-7,0 6-4,0 5-1,0 4-1,0 4 2,3 10 5,-3 8 3,0 9 8,3 10 4,3 4 2,0 2 4,-1 0 6,0 1 5,-2-2 4,1-5 8,-11 2 9,-6-3 4,-7-7 3,-7 1 1,-10-8-1,1-6 2,1-8-8,2-7-23,1-5-53,5-14-71,2-3-78,8-18-155,34-11-574,-16-4 0,14-4 0</inkml:trace>
  <inkml:trace contextRef="#ctx0" brushRef="#br0" timeOffset="282841.6978">31476 3079 2693,'0'0'104,"0"0"17,0 0 8,3 0 9,3-2 5,4 1 0,9-4 2,0 1 1,5 0-1,-4-3-89,-1 3-84,-3-1-173,12-5-545,-14 6 0,-7 1 0,-2-1 0</inkml:trace>
  <inkml:trace contextRef="#ctx0" brushRef="#br0" timeOffset="283060.386">31493 3191 2009,'0'4'122,"0"3"27,0-3 15,0 3 11,6-6 3,1 2 0,7-3-1,10 0-21,12 0-23,9-4-148,9 0-169,2-14-464,0 8 0,-2-3 0,-3-3 0</inkml:trace>
  <inkml:trace contextRef="#ctx0" brushRef="#br0" timeOffset="283466.1058">32110 2847 1762,'1'-1'107,"1"-3"18,4 0 15,1 0 14,8 0 12,9 1 11,2 3 5,4 3 3,-1 8 2,-5 5-83,-6 7-15,-9 7-15,-8 4-10,-2 0-4,-11 6-6,-8-2-5,-5-1-1,-8-3-1,-4-6-1,1-3-5,1-7-2,7-7-5,7-3-18,6-5-59,9-3-140,5-11-561,2 2 0,9-11 0,10-6 0</inkml:trace>
  <inkml:trace contextRef="#ctx0" brushRef="#br0" timeOffset="283744.366">32495 2798 1748,'-11'8'134,"-5"3"25,-10 10 20,-7 8 17,1 6 9,2 5 5,8 2 5,7-2 4,7-1 2,7-6-102,5-4-30,8-3-22,8-8-25,9-6-59,11-5-54,2-4-130,8-14-501,-5 4 0,-4-9 0,-7 1 0</inkml:trace>
  <inkml:trace contextRef="#ctx0" brushRef="#br0" timeOffset="284208.3421">32540 2352 1505,'2'-9'106,"1"-3"18,1 1 11,2-1 6,3 5 4,8 6 3,-2 2 1,0 3 3,4 0 1,-3 4-82,-3 6-22,-4-2-16,-4 3 14,-4 3 25,-7 1 20,-11 4 8,-7 0 1,-3 5 0,-1 1 3,5-1 5,14-3-1,4-5 1,7-3-20,4-5-27,5-4-21,5-2-7,7-3-4,8-1-4,5 0-45,5-2-98,4-2-204,-4 2-414,-5 0 0,-1-2 0,-4 2 0</inkml:trace>
  <inkml:trace contextRef="#ctx0" brushRef="#br0" timeOffset="285822.4858">30718 6921 798,'-3'0'70,"0"0"25,-2 0 29,-2 0 25,5 0 19,-5 0 17,-1 0 19,-4 0 28,0 0 30,-2 0-16,1 0-5,2 0-8,3 0-1,5 0 6,1 0 17,2 0 3,0 0-12,2 0-3,5 0-10,8 0-10,18 0-8,18 0-13,19 0-22,11 0-30,4-1-35,-6 1-20,-9-3-8,-15 2-38,-18 0-44,-17-1-44,-11 2-92,-8 0-112,-1 0-84,-1 0-137,1-6-501,-4 8 0,-4 0 0,-9-1 0</inkml:trace>
  <inkml:trace contextRef="#ctx0" brushRef="#br0" timeOffset="286189.8264">30194 7270 1826,'-2'0'128,"1"0"17,-2 0 12,3 0 7,0 0 16,3 0 11,3 0 8,8 0 3,5 0 3,11 0-94,3 0-35,2 0-44,-5-3-100,-1 0-179,-8-25-413,-11 21 0,-2-1 0,-1-1 0</inkml:trace>
  <inkml:trace contextRef="#ctx0" brushRef="#br0" timeOffset="286555.1633">30447 7172 2737,'0'-3'123,"0"2"7,3-2 10,6-2 7,9-2 14,6 0 1,8 1 3,-1 5-1,-4-1-1,-7 5-107,-7 3-8,-11 8-10,1 1-9,-6 7-4,0 2-14,-9 2 1,-2-1-2,-5-1 3,-1-4 1,5 2-3,3-7-7,7-2 4,4-5 1,1-1-2,6-3-1,8-3-3,8 1-17,10-2-35,9-3-64,7 0-135,-6-13-546,-2 6 0,-8-4 0,-7 0 0</inkml:trace>
  <inkml:trace contextRef="#ctx0" brushRef="#br0" timeOffset="287603.982">32611 3100 2795,'-3'0'82,"3"0"26,-2 0 18,1 0 30,1 0 11,1 0 1,-1 0 3,0 0 5,0 0-1,0 0-52,0 0-32,0 0-23,0 0-16,0 0-24,3 0-10,-1 0 6,5 0-3,10-1-2,7-2 1,9 0 2,8-5-3,2 3 1,-4-1-5,-5 3-6,-6-1-1,-8 4-7,-8 0-2,-3 0-12,-2 0-26,-2 0-34,-4 0-37,1 0-80,-2 0-132,12-7-464,-12 7 0,3-1 0,4-2 0</inkml:trace>
  <inkml:trace contextRef="#ctx0" brushRef="#br0" timeOffset="288340.7421">33020 2909 1486,'-2'-4'172,"1"1"36,-2 0 33,3 1 42,0-2 45,0 1 22,0 1 7,3-2 1,5-4 5,7 1-124,7-3-44,8 2-32,4 1-36,0 2-39,-4 4-47,-4 1-20,-2 4-5,-8 6-6,-7 7 6,-3 4-2,-4 10 0,-8 3 8,-7 3 9,-12 6 8,-8-1 6,-9 1 3,0 0 3,6-6 9,7-6-2,10-6 14,11-6 4,6-9 5,2-3 53,8-4 35,6-2 12,7-1 20,9-1-8,15-2-1,0-4-9,3-1-11,-6 0-4,1-2-15,-8 1-62,-7 3-45,-7 1-29,-8 4-26,-10 0 2,-1 1-17,-1 0-3,-2 0-2,1 0-5,1 0 1,-1 0 11,0 0 10,0 0 11,0 0 12,0 0 0,0 0 13,0-2 4,0 2-1,0 0 1,0-1-4,0 1-8,0 0-24,0 0-18,0 0-38,0 0-44,0 0-39,0 0-16,0 0-20,0 0-24,-1 0-41,-1 0-53,2 1-55,-3 2-96,8 0-209,-10 6-263,-5 4 0,-4 1 0</inkml:trace>
  <inkml:trace contextRef="#ctx0" brushRef="#br0" timeOffset="290334.3787">31544 2066 952,'0'4'112,"0"3"27,0 1 22,-2 2 23,-2-3 15,-5 0 7,-9 0 9,-8 0 10,-10 3 17,-9 1-59,-14 2-21,-10 4-15,-8-1-10,-13 2-12,-5 1-12,3 1-3,-1 4-4,4 3-11,8 6-13,5 8-11,0 8-13,5 2-7,-2 9-11,-1 5-4,0 9 3,0 7 11,-2 6 4,6 5 8,9 3 3,8 2 0,20-1 1,15 6 1,12-1 12,19 3 2,13-2-5,10-5-11,8-2-9,13-9-8,6-8-4,9-3-13,2-7 5,9-10-5,4-8-12,9-8-4,4-10 4,10-11-7,10-9 6,9-4 1,8-6-1,6-2 5,5-6-6,1-5-2,3 1 0,3-6-4,0-5-4,0 1 1,3 2-1,-11-4-4,-2 1 1,-13-3 0,-14 1 1,-19-3-1,-22 1 2,-28-3 5,-17 2 1,-17 3-2,-11 4-4,-4 5 0,0 3-4,0 4-8,0 3-9,0 2-20,0-1-26,0 3-20,0 0-15,0 0-26,0 0-34,0 5-53,2-2-63,-1 1-74,-1 3-83,5-2-297,-2 5 0,-3 1 0,3-1 0</inkml:trace>
  <inkml:trace contextRef="#ctx0" brushRef="#br0" timeOffset="295916.1862">28704 5354 739,'0'21'101,"0"4"15,0 9 6,0 6 20,0 0 14,0 0 6,0 0 7,0 3 22,0 1 9,0 2-60,0 1-36,0 1-12,0-2-8,3-2-20,0 1-62,3-10-131,-4-3-44,10-6-283,-6-1 0,-5-4 0,-5 3 0</inkml:trace>
  <inkml:trace contextRef="#ctx0" brushRef="#br0" timeOffset="296094.6377">28661 6604 285,'0'21'55,"0"7"0,0 4 2,0 7-5,0-9-36,0-7-120,0-11 0,0 2 0</inkml:trace>
  <inkml:trace contextRef="#ctx0" brushRef="#br0" timeOffset="296616.0713">28612 5898 740,'0'-12'108,"2"2"39,-2-1 44,1 0 20,1 2-1,-1 9 7,1 0 16,2 3 18,-2 8 15,4 9-53,0 15-26,1 17-20,1 11-31,1 15-7,-4 18 14,-2 12-3,-3 8-10,-2 2-18,-1 2-15,-1-8-14,-2-9-16,-4-7-11,0-11-12,-2-14-13,0-8-16,3-12-10,1-15-15,4-8-59,4-14-111,0-10-128,1-14-444,1-1 0,-4-6 0,1-12 0</inkml:trace>
  <inkml:trace contextRef="#ctx0" brushRef="#br0" timeOffset="297137.5649">28621 6032 1010,'0'0'54,"0"0"2,0 0 0,0 0-12,0 0-46,2 0-75,-2 0-151,0 4 0,-5 3 0,-2 0 0</inkml:trace>
  <inkml:trace contextRef="#ctx0" brushRef="#br0" timeOffset="297455.2294">28545 6116 990,'-5'0'179,"-1"0"53,-3 0 44,-3-5 28,6 1 24,2-4 27,1 1 21,1-1 13,2 2 1,8 0-109,4 1-61,15 2-51,6 0-36,12 6-24,2 8-17,-1 9-25,-3 6-14,-3 10-15,-7 3 0,-6 2-5,-7-3-3,-4-2-5,-6-9-11,-4-7-7,-1-6-21,-3-7-86,-1-4-108,4-8-175,13-19-501,-12 5 0,0-9 0,-3-10 0</inkml:trace>
  <inkml:trace contextRef="#ctx0" brushRef="#br0" timeOffset="297864.619">28903 6011 1963,'-5'0'118,"-7"3"19,-10 7 15,-16 12 7,-10 8 4,-6 12 0,0 7 1,13 1 2,8-4-1,18-3-85,6-14-27,7-7-12,2-11-15,2-7-8,3-8-9,2-6-29,0-10-91,1-2-55,1-14-24,-2-2-6,-2-2 4,-5 4 39,1 6 78,-1 10 47,0 8 30,0 7 48,0 5 111,0-3 79,2 3 47,4 3 45,15 1 16,20 0-36,25 2-73,27 1-45,19-2-23,8 2-23,-9-3-116,-17 2-277,-33-3-698,-26-1 0,-21 0 0,-9-2 0</inkml:trace>
  <inkml:trace contextRef="#ctx0" brushRef="#br0" timeOffset="299116.0956">32537 6067 2025,'0'-4'132,"0"-2"27,0-1 24,0 0 27,0 0 30,0 0 11,0 2 2,0 2-6,0 3-3,0 0-90,0 0-38,3 0-25,2 8-21,-1 4-25,10 5-27,4 7-8,9 1 0,5 3 9,4-2 6,-1-3-5,-1-7 3,-9-3-5,-7-6-7,-3 0-45,-4-6-54,1-1-80,-3-3-46,3-5-16,-3-2-16,0-4-3,-6-5-2,-3-2 5,0-4 36,0 7 90,0 4 67,-6 2 85,-1 9 59,-12 4 21,-9 9 17,-12 8 7,-7 7 3,-7 10-5,5 0-31,9 1-46,8-4-15,15-6-5,7-8-10,7-6 5,3-3 4,3-6 2,10-3 1,4-3-1,9 0 3,4-3 1,1-1 1,1 1-1,1-4-2,-3-1-12,2 3-6,-5-2-3,-2-1-3,-5 4-1,-2-3-4,0 3-8,-1-1-17,-4 3-21,-7 3-16,-1 0-15,-5 4-73,-2-1-197,1 5-337,-4 1 0,5-2 0,-3 0 0</inkml:trace>
  <inkml:trace contextRef="#ctx0" brushRef="#br0" timeOffset="299405.2505">33047 6182 2658,'0'0'90,"-3"3"13,-7 7 4,-4 8 2,-1 6 0,-3 10-2,3 4 3,4-4-2,7-2 2,2-6-63,1-3-25,1-6-13,0-8-14,0 2-42,0-10-75,0 3-152,0-13-374,0 6 0,0-8 0,0 1 0</inkml:trace>
  <inkml:trace contextRef="#ctx0" brushRef="#br0" timeOffset="311478.3069">29655 4592 1113,'0'-1'67,"0"0"9,0-1 9,0 1 22,0-1 28,0 2 18,0 0 8,0 0 10,0 0 11,-3 0-45,0 5-8,-1 1-7,-5 4-4,1 3-17,-2 5-23,-7 2-9,-5 6 9,-3 8 7,-12 10 7,-7 12 17,-13 13 17,-8 16 20,-14 14 7,-10 15 0,-7 7-4,-7 13-3,-8 1-11,7-2-12,0-6-20,9-12-23,10-14-22,15-12-22,13-20-13,15-14-40,18-16-33,16-15-64,8-14-152,14-20-604,4-5 0,9-19 0,5-15 0</inkml:trace>
  <inkml:trace contextRef="#ctx0" brushRef="#br0" timeOffset="312164.5034">29871 5241 1434,'-17'13'37,"-6"16"45,-17 13 52,-15 21 32,-18 14 14,-19 15 19,-12 17 8,-12 7 7,-7 5 4,-2 5-7,6-3-18,-3-9-39,8-2-51,11-12-32,9-11-14,15-17-35,21-9-84,26-19-248,11-13-352,18-16 0,9-13 0</inkml:trace>
  <inkml:trace contextRef="#ctx0" brushRef="#br0" timeOffset="312496.5978">29905 6070 1046,'-1'4'116,"-10"8"58,-10 9 42,-17 14 32,-13 8 24,-23 18 14,-14 13 11,-13 7 4,3 10 3,3 2-64,5 1-49,11-6-58,11-2-41,6-6-34,10-5-36,14-9-66,11-11-124,16-12-189,8-12-328,12-15 0,9-11 0,9-15 0</inkml:trace>
  <inkml:trace contextRef="#ctx0" brushRef="#br0" timeOffset="312756.7166">30117 6646 1294,'-7'0'66,"-8"8"26,-6 9 35,-13 12 42,-6 11 20,-17 19 6,-8 9 3,-7 9 1,-8 4 6,-1 0-49,1-4-15,5-4-26,10-8-39,14-8-90,14-11-174,15-28-416,12 4 0,13-11 0</inkml:trace>
  <inkml:trace contextRef="#ctx0" brushRef="#br0" timeOffset="313061.9479">30555 6620 900,'-19'19'171,"-10"13"23,-13 17 8,-17 17 0,-3 14 1,-8 10 5,5 1-11,7 1-35,9-7-60,7-10-175,17-14-150,5-15-226,11-7 0,6-16 0</inkml:trace>
  <inkml:trace contextRef="#ctx0" brushRef="#br0" timeOffset="313561.2033">30450 6760 2033,'0'-3'97,"0"3"27,-5 3 29,-11 14 19,-13 9 11,-13 20 7,-15 18 5,-5 14 6,-1 5 3,4 0-76,8 3-19,12-11-22,6-7-32,9-9-17,7-12-11,4-14-5,7-9-4,3-8-4,1-7 2,2-6 0,-1-2-1,-1-1-4,1 0 0,-1-1-5,2 1-1,0 0-3,0-2 0,0 2-3,0-4-5,0 1-1,0 0 2,0-1 1,0 1 1,0 1 2,0 0-3,0 2-28,0-1-39,0 1-67,0 0-78,6-4-162,-6 3-275,2-1 0,-1 1 0,1-1 0</inkml:trace>
  <inkml:trace contextRef="#ctx0" brushRef="#br0" timeOffset="315111.9497">30295 12173 147,'0'0'6,"0"0"4,0 0 8,0 0 14,-2 0 16,1 0 15,-1 0 12,1-1 4,-1 1 3,-2 0 0,0 0 1,-1 0 8,-1 0 6,1 0 5,1 0 7,-1 1 9,5-1 9,-1 4 18,-1-4 18,2 3 14,0-3 16,0 0 13,-3 0 5,3 0-3,-1 0-10,-2 0-8,1 0-8,2 0-8,0 0-4,0 0-4,0 0-14,0 0-21,0-3-17,0 2-14,5-2-11,7 2-9,0 1-12,10-2-10,4 2-18,2 0-10,7 0-4,1-2-3,1 1-5,4-2 2,-4 0-4,-6 0-4,-8 3-7,-10-3-3,-5 3-4,-6 0-2,-2 0 1,0 3-4,0-3-1,0 2-6,0-1-2,0 0-5,0-1-5,0 2-30,0-1-33,0-1-44,0 2-100,0-2-124,0-9-396,-2 6 0,-1 3 0,-2 0 0</inkml:trace>
  <inkml:trace contextRef="#ctx0" brushRef="#br0" timeOffset="315594.8264">30218 12533 1131,'0'2'129,"-1"0"36,1 0 29,0 0 24,0-2 15,0 2 11,0-2 6,1 0 7,5 2 3,0 0-86,3 1-41,5-3-34,4 3-29,3-3-24,1 0-26,4 0-67,4-3-161,-3-17-465,0 14 0,-1 0 0,-5-3 0</inkml:trace>
  <inkml:trace contextRef="#ctx0" brushRef="#br0" timeOffset="326815.9827">27972 12150 57,'-8'-3'25,"-3"2"23,2-1 18,-3 1 11,12-1 8,-3 2 6,3 0 5,3 0 5,-3 0 5,0 0-2,0 0-4,0 0-4,0 0 2,0 0 6,0 0 4,6 2 12,6 1 7,8-2 6,10 0 3,7 1 1,7-2-4,9 0-10,-1-2-10,6 0-9,2-1-5,6 1-11,2-3-9,4 2-7,6-1-6,1 1-5,0-2-7,-1 0-2,-2 1-9,-4-1-5,0 3-3,-4-1-6,-5 2-3,-1 1-3,-2 0-1,-3 0-1,2-1-2,1-1-4,0-2-1,-1 0-4,3-3-2,-7 2 0,-3-2-3,-6 2 1,-5 3-1,-8 1-2,-1-1 0,2 2-1,-4 0-1,-2 0-1,0 0 2,-1 0-1,-1 0 2,-2-2-1,-2 1 0,-2-1-1,-1 2 2,4-1-2,-3 1 3,2 0-2,4 0 0,-1 0 0,-1 0-1,1 0 0,-4 0 1,-2-1 0,-7 1-1,-3-1 1,-1-1 0,-5 1-1,-3 1-1,0 0-2,0 0 3,0 0 6,0 0-3,0 0 2,0 0 1,0 0 0,0 0 1,0 0 1,0 0 2,0 0 5,0 0 2,0 0-3,0 0 4,0 0-1,0 0-6,1 0 2,5 0 0,2 0 0,7 0-1,2 0-4,3-3-3,1 3-3,-4 0-3,-1 0 2,0 0 3,-3 0-1,1 0-1,2 0 0,-1 0-1,5 0 1,0 0 2,2 0-3,-1-1 1,-4 1 1,-1-3-1,-2 0 1,-4 2-2,1-1 2,-2 2-1,4-2 0,-3-1 0,4 1 0,2 1-2,3-2 1,5 0-1,-3 1-1,8-1 2,0 0-1,-1 1-1,1-1-1,2 3 1,-1 0-4,2 0 4,1 0 0,2-2 1,2-1 1,2 1-1,2-1 1,2-4 0,4 3 1,4-2-1,5 2 5,0-3-3,4 0-3,-4 3 0,1-2-1,-1 2-1,-1 0 2,-1-1 0,-1-2 0,3 1-1,-4-1-1,4 1 0,1-1 0,0 2 2,-4-2 1,3 3 2,1-3-4,0 3 0,3-2 0,8 2 0,4 1 0,2-1 2,2 1-1,2 1 0,0 2-3,-1-2 0,2 1 2,1 1 0,1 0-2,-3-2 0,-8 4 0,-13-5 0,-12 2-2,-10-4-13,-13 0-19,-5-1-34,-8-1-39,0-1-39,-2 0-116,-7-9-356,2 12 0,-4-2 0</inkml:trace>
  <inkml:trace contextRef="#ctx0" brushRef="#br0" timeOffset="327768.5846">30405 11914 906,'0'0'34,"0"-1"8,0-3 12,0 3 16,0 1 12,0-3 1,0 3 5,0 0 33,0 8 37,0 8-8,0 16 6,-2 15-1,-2 16-9,-2 7-13,-5 5-11,2-3-1,-3-6-5,3-8-33,1-9-47,4-6-62,3-14-92,2-9-123,-4 0-253,3-6 0,-1-2 0,-4-3 0</inkml:trace>
  <inkml:trace contextRef="#ctx0" brushRef="#br0" timeOffset="331234.0323">30566 13922 822,'0'-3'110,"0"0"29,0-1 22,-2-2 23,-1 0 25,-3-2 18,-3 3 20,-1-3 12,-1 2 8,-5-1-70,0 1-31,-2 0-24,-1 3-17,2-1-20,1 4-21,2-2-18,2 2-20,0 0-9,3 2-3,-6 2-1,1 1 1,1 2-2,-2 4 1,-3 5 4,4 0 1,-2 7 7,5 0 5,4 4 0,2 0-3,4-1 2,5-3-1,-1-3 1,3-6 3,2-3-1,7-6 1,3-2-3,1-3-5,1-3 0,4-4 3,-1-4-9,2-4-2,1-7-5,-1-1-7,-5-4-3,-4-3-8,-8 3-2,-5-2-1,-3 5-2,-4 0-5,-4 7 3,-4 2 0,0 8-2,-4 5-4,2-1-5,-1 3-8,4 0-18,5 0-21,3 0-25,0 0-12,2 0-34,1 3-45,0 0-66,1 2-115,2-5-367,6 8 0,0-1 0,9 1 0</inkml:trace>
  <inkml:trace contextRef="#ctx0" brushRef="#br0" timeOffset="332408.0532">30746 14664 680,'-1'-2'82,"-1"-1"30,-1 0 27,-4 1 22,4-1 15,-5 3 13,1 0 10,-5 0 14,1 0 9,-3 0-38,-2 3-20,2 1-22,-2 0-15,2 8-19,-2 2-8,2 1-6,-1 2-7,0 2-7,3 3-4,2 3-3,2 4-10,2 1-2,6 0-3,-3 7 2,6-4-4,1 5-2,4-6-1,1-3-3,3-5-3,3-6-3,3-9 3,-3 0-6,8-7-7,2 0-5,2-4-1,2-4-6,1-4-2,-4-3-2,0-3-3,-5-8-4,-4 2-4,-6-2 0,-2 2 0,-6-3 2,-3 1 0,0-2 3,-6 1 2,0-1 4,-3 3 12,-3 3 7,3 6 12,-2-1 10,1 4 3,-1 2 3,-2 3 3,-1 0 2,-2 1 5,-4 5 3,2 0-8,1 0-5,4 0-12,4 0-8,1 0-3,1 0-5,4 0-2,3 0-3,0 0-8,0 0-6,0 0-4,0 0-3,0 0-1,0 0-1,0 0-2,0 0 0,0 0-4,0 0-2,0 0-5,0 0-16,0 0-53,0-3-65,7 3-87,4-6-143,7-11-542,9 2 0,12-11 0</inkml:trace>
  <inkml:trace contextRef="#ctx0" brushRef="#br0" timeOffset="333412.5438">32936 9049 318,'0'0'66,"0"0"19,0 4 24,0 2 17,0 6 24,0 8 15,-3 10 9,3 9 15,-5 7 22,2 9-26,0 3-16,-3 5-17,3-5-22,3-1-17,-1-3-24,1-3-21,0-6-43,1-3-93,10-7-127,-5 1-257,0-6 0,0 0 0,4-1 0</inkml:trace>
  <inkml:trace contextRef="#ctx0" brushRef="#br0" timeOffset="333729.8735">32975 10217 564,'3'22'69,"6"7"13,-1 8 25,2 10 21,0 2 17,0 2 10,-1 4 8,1 6 8,-1 4 3,-6 1-42,3-1-11,-3-2-8,-1-1-21,1-4-22,1-4-15,1 1-11,1-6-22,1 0-35,3-2-46,-3-5-50,2-3-48,-1-3-32,0-2-44,-3 2-96,1 4 0,-3 3 0,0 0 0</inkml:trace>
  <inkml:trace contextRef="#ctx0" brushRef="#br0" timeOffset="333992.0918">33159 11687 621,'0'15'124,"0"9"37,0 5 31,0 6 14,0-3 6,0 0 8,0 3 3,0-2 8,0 2 9,-2-1-72,-1 1-35,0-2-26,-1 2-23,-4-1-12,1 0-5,-1 0-6,2-2-5,0 2-6,3-3-9,-2-2-13,3 0-42,0-4-56,2-6-91,0-11-449,0 3 0,0-3 0,0-4 0</inkml:trace>
  <inkml:trace contextRef="#ctx0" brushRef="#br0" timeOffset="334668.7108">33243 12617 942,'-2'0'107,"-4"0"36,-7 0 27,-5 0 23,-6 2 10,-2 1 9,1 8 5,3 1 2,3 5 4,7 1-68,3 6-27,4-2-25,4-2-12,1 2-8,1-4-4,1-3 1,8-3 0,1 0 2,8-3-1,4 0 0,4-2-13,0 4-8,-6 1-17,-7-1-12,-4 8-6,-7-4-8,-6 3-3,-4 0-4,-7-1-1,-5 2-3,-8-2-3,2-3-12,0-5-32,1 1-84,6-4-163,1-11-411,-4 12 0,2 3 0</inkml:trace>
  <inkml:trace contextRef="#ctx0" brushRef="#br0" timeOffset="335722.5696">31914 14596 786,'-3'0'50,"3"0"10,-3 0 5,-3 0 2,6 0 1,-5 0 5,2 0 19,2 0 22,-2 0 13,0 0-25,0 3-7,-1-1 0,-4 4 1,2 1 4,-6 1 5,3-1 8,1 0 6,2-1 18,2-1 23,3-2 20,-1-2 4,2-1 7,0 0 3,-2 0-6,-4-1-4,-3 1-12,-4 0-27,-1 0-35,-1 0-27,5 0-8,2 0 3,3 0-4,5 0-7,0 0 6,5 0 1,10-3 0,11 1 5,12 0 1,16-2-7,10 1-14,8-3-16,-1 5-9,3 0-5,-5 1-5,-3 0-1,-6-2-2,-4 1-4,-12 0-6,-9-2-8,-13 0-13,-10 1-8,-8 0-20,-2 1-12,-4 1-20,1 0-29,1 0-34,-3 0-45,0 0-83,3 0-151,-3-26-387,3 23 0,0 2 0,3-2 0</inkml:trace>
  <inkml:trace contextRef="#ctx0" brushRef="#br0" timeOffset="336834.0786">32886 14413 1299,'-1'0'99,"-7"0"45,-4 2 21,-7 0 16,-4-1 7,-4 6 3,3 2 2,3 3 4,4 1 4,8 3-59,5 1-32,2 0-35,1 0-12,2 1-11,-1-1 0,3-5 4,3 4 4,6-1-4,2-5-1,8 2-4,-2-1-2,-1 2-9,1-5-10,-6 1-4,-5 0-5,-2 1 1,-4 0 8,0-1 14,-6 1 17,-7 0 16,-2-1 9,-6 3 10,-7-1 10,-3-2 12,-1 0 10,2-5 0,3 0-10,5-4-10,2 0-18,8 0-16,3-3-11,5 3-10,-1 0-6,2 0-12,0 0-12,0 0-8,-1 0-4,1 0-4,0 0-3,-2 0 0,2 0 0,0 0 0,-2 0-3,2 0 0,0 0 4,0 0 0,0 0 5,0 0 1,0 0 0,0 0 2,0-1 2,0-1-2,0-1-1,0-1 3,0 0-4,0-1 0,0 1-5,0 1-1,0 3 2,0-4-7,0 4-2,0-1 2,0 1 0,0-2-3,0 2 0,0 0 1,0 0-2,0 0 0,0 0-1,0 0 5,0 0 0,0 0 0,0 0-1,0 0 0,0 0 0,0 0-3,0 0 2,0 0-4,0 0 0,0 0 2,0 0-2,0 0 0,0 0 0,0 0 1,0 0 0,0 0 2,0 0 0,0 0 3,0 0 0,0 0-2,0 0 2,0 0 0,0 0 0,0 0-2,0 0-6,0 0-5,0 0-6,0 0-14,0 0-18,0 0-11,0 0-22,0 0-42,0 0-42,0 3-56,-1 1-114,23-1-520,-26 6 0,-13 0 0,-5 2 0</inkml:trace>
  <inkml:trace contextRef="#ctx0" brushRef="#br0" timeOffset="339871.0008">29234 13977 784,'0'0'72,"0"0"25,0-2 22,0 2 21,0-3 30,0 0 25,0 0 19,0 2 9,0-1 3,0 1-39,0 1-34,0 0-15,0 0-14,0 1-11,0 5-21,0 4-21,0 6-13,0 7-4,0 6 0,0 11 3,3 3 6,-3 6 0,0 5-1,0 0 8,0 2 0,0 1 4,3-2 6,0 4 7,0-1 7,1-2 2,1-1 0,-4 1 1,1-2-6,-4 1-11,1-2-2,-1-2-8,1 1-9,1-2-11,0-4-7,0 4-4,0-3-3,0-1-7,0 1 1,0 0-2,0-1-7,0 1 1,0 5 0,0-2-3,0 1 3,0 3-3,0 0-1,0-1 2,1-1-4,-1-3-1,2 1 1,-2-4-2,1-1 2,-1 1 2,0-1-4,2 1 2,-1 0-3,3 1-2,0 3-2,-1 1 1,0 2-2,4 1 0,-2-1 0,-2 2 0,2-3 0,-2 5 6,0-1 1,-3 5-2,3 4 4,-2 1-2,-1 3 2,2 0 1,5-5 1,-7 1 0,3-6 2,0-4-6,-1-4 7,-2 0 1,3-4 0,0 0 3,0 0-1,0 1-3,0-3-2,3-2-3,-5-1-2,2-9-2,0-5-8,-3-7 1,0-7-2,0-3-2,0-7-1,0 1 0,3-4 0,-3-1 0,0 2 2,0-2 0,0 0-7,0 0-25,0 0-35,0-3-51,0-6-59,0-2-58,0-7-138,20-18-575,-17-2 0,3-8 0,0-9 0</inkml:trace>
  <inkml:trace contextRef="#ctx0" brushRef="#br0" timeOffset="342338.3176">29234 16673 556,'3'0'4,"-3"-3"0,3 1 0,0-1 4,-3 1 7,0 0 12,3 0 11,-3-1 8,0 3 9,4 0 2,-4 0 8,0 0 14,0 0 28,0 0 33,0 0 38,0 0 6,0 0 10,0 0 17,2 0 7,-2 0 3,0 0-1,0 0-11,0 0-25,0 0-32,0 0-44,0 0-14,0 3-14,0-1-15,-2 0-1,-5 1 5,1-1 11,-2 0 9,1-2 0,-5 0 0,3 0 1,-2-2-3,-1 2-5,-4 0-10,-5-3-16,-5-1-15,-4-1-16,-6-3-10,-6 1-5,-5-3 0,-1-1-2,-5 1 5,-1-3-1,-5-3 5,-2 1 22,0 1 6,1-6-2,0-1 1,1-1 2,-1-4-2,0-1 2,0-2-4,-2-3-2,0 2-4,2-2-19,2-2-6,-3-3 0,4 3 3,0-5-5,6 1 1,1-1-3,8 0 2,2-2 0,3-1-1,4-1-5,3-5 4,0 2 0,3-4-2,2-1 1,0 2 1,1-1 1,2 0-4,-1 3 1,2-1 2,0 1 0,-2-3 1,1 1 1,2 2-5,-1-3 2,2 2-2,-3 1 0,3-3 0,-2 4 2,-2-3-1,2 2-1,0 1-3,4 0 1,0 4 3,4 1-2,-1 1 1,1 5 2,3-1-1,-1 6 0,1 2-3,1 3 3,0 1-1,3 2 2,-2 1-3,-1 3 2,3 1 1,3 0-3,-1 4-1,1 2 6,0 2-1,1-1 2,0 6 1,1-1-2,1 0 4,0 4-1,0-2-2,0 1 1,0 2 1,0-2-5,0 1 0,0 1-2,0 0-1,0 0 3,0 0-4,0 0 0,-2 0 0,2 0 0,-1 0 0,1 0 0,0 0 1,0 0 0,0 0 0,0 0-3,-3 0 3,2-1-2,1 1-1,-2 0-3,2 0 2,0 0-5,0 0-1,0 0-5,0 0-5,0 0-2,0 0-8,0 0-7,0 0 4,0 0 1,0 0-1,0 0 4,0 0 2,0 0 2,0 0 8,0 0 2,0 0 8,0 0 5,0 0 1,0 0-1,0 0 3,0 0-1,0 0-2,0 0 2,0 0 0,0 0-1,0 0-2,0 0 2,0 0-1,0 0 1,0 0-2,0 0 0,0 0 1,0 0 1,0 0-4,0 0 2,0 0 2,0 0-2,0 0 0,0 0 0,0 0 0,0 0 0,0 0-4,0 0-1,0 0 2,0 0-4,0 0-4,0 0-8,0 0 0,0 0-1,0 0-1,0 0 2,0 0 6,0 0 0,0 0 0,0 0 2,0 0 5,0 0 9,0 0 2,0 0 1,0 0-2,0 0 0,0 0-2,0 0 0,0 0-1,0 0 1,0 0-1,0 0-2,0 0-2,0 0-1,0 0 3,0 0-2,0 0 1,0 0-2,0 0 2,0 0 0,0 0-2,0 0 4,0 0 0,0 0 0,0 0 0,0 0 0,0 0-3,0 0 6,0 0-7,0 0-5,0 0-10,0 0-25,0 0-38,0 0-22,0 0-46,0 1-106,6-1-192,-5 3-315,1 1 0,3 3 0,2 0 0</inkml:trace>
  <inkml:trace contextRef="#ctx0" brushRef="#br0" timeOffset="343598.0801">28855 16803 628,'1'-3'61,"2"-2"22,2 1 28,-2 0 21,-2 3 16,1 1 15,-2 0 17,0 0 16,0 0 15,0 0-24,0 0-17,0-3-19,0 2-20,0-2-15,0-2-5,0 3-4,0-2-12,1-1-12,-1 0-6,2 1-5,4 0 1,1-1 8,4 0 4,4 1 5,3-3-4,6 1-2,6-1 1,5-1 2,4 2-6,4-4-6,3 1-5,0 2-12,-5 1-9,-2-1-12,-4 2-6,-8 1-7,-8-1-5,1 0-4,-5 2-5,6-5-1,6-1-3,3 1-1,0-3-1,-3 1 1,-10 3-7,-5 2 0,-8 1-7,-2 3-1,-2 1 0,0 0-5,0 0-2,0 0-24,0 0-35,0 0-42,0 0-82,0 0-127,0-8-384,0 8 0,0 0 0</inkml:trace>
  <inkml:trace contextRef="#ctx0" brushRef="#br0" timeOffset="344030.1045">29641 16719 1948,'0'3'131,"0"1"23,0-1 29,0 1 21,0-3 26,0-1 24,0 0 11,0 0 24,2 0 13,0 0-91,5 0-37,4 0-23,2-1-27,4-1-19,5 2-27,4-2-25,-2 1-17,0-3-62,-3 4-86,-3-1-121,7-3-252,-17 4-322,-2-3 0,2 3 0,1-8 0</inkml:trace>
  <inkml:trace contextRef="#ctx0" brushRef="#br0" timeOffset="344374.575">30051 16581 1892,'0'0'138,"2"0"20,-2 0 22,0 0 12,0 6 7,0 8 4,0 4 2,-3 7 2,-2 4 0,2 0-119,0-2-16,0-4-16,3-3-21,0-6-5,3-5-5,-2-3-4,4-3-3,7-3-4,8 0-14,8-1-11,8-4-32,4 2-82,3-5-172,-10-5-395,-4 5 0,-14 2 0,-5-3 0</inkml:trace>
  <inkml:trace contextRef="#ctx0" brushRef="#br0" timeOffset="344749.0128">30311 16603 1682,'0'-1'141,"0"1"14,-4 0 7,1 0 19,-3-1 23,3 3 20,-2 6 16,-1 5 10,3 7 5,1 10-102,0 7-28,0 7-4,1 2-4,1 0-14,-3-1-18,3-5-18,-3-7-12,1-6-9,1-6-4,-2-7-3,1-5-4,2-5-7,0-1-11,0-3-26,0 2-47,0-4-44,0 2-61,0 0-88,0-4-123,-1-10-344,-7 10 0,-1-1 0</inkml:trace>
  <inkml:trace contextRef="#ctx0" brushRef="#br0" timeOffset="345642.0317">29118 15354 1561,'0'0'123,"0"0"24,0 0 23,0 0 19,-1-3 15,-1 2 19,2-4 16,-1 2 3,1 2 6,6-2-87,10 3-32,11 0-23,12 0-22,11-1-18,3 1-19,-1 0-28,-5 0-46,-11 0-48,-12 0-31,-9 0-49,-10 0-65,-2-3-95,-3-8-297,-3 8 0,3-1 0</inkml:trace>
  <inkml:trace contextRef="#ctx0" brushRef="#br0" timeOffset="346320.9685">29604 15267 1021,'0'0'101,"-6"2"28,0 4 28,0 2 17,-3 4 16,2 4 9,2 5 10,3 1 16,2-3 15,0 1-59,4-2-19,3-4-15,5-6-15,3 0-6,6-8-9,3 0-9,2-4-8,8-4-16,-2-4-12,-5-1-7,-6-5-11,-4 1-9,-10-1-3,-5 0-6,-4 0-4,-4 3 3,-3-1 2,-3 2 0,-3 3-2,-3 2 5,6 3-6,-3 3-6,4 3-9,1-1-4,-1 2-2,2 1-4,-1 0-5,1 0-5,0 5-18,0 0-36,-2-1-28,4 3-37,-1-2-80,-2-2-116,14-2-416,-16 1 0,-3-4 0</inkml:trace>
  <inkml:trace contextRef="#ctx0" brushRef="#br0" timeOffset="347490.4001">27097 15495 522,'0'-1'121,"0"-1"15,1 1 14,-1-2 11,0 2 9,2-2 6,1 1 4,3-1 7,3 1 4,5 1-87,-1 1-20,10 0-8,4 0-8,8-1-8,7-1-7,7 2-5,10-3-5,3 3-12,4-2-57,11-1-110,3-25-343,5 24 0,4-3 0,1-2 0</inkml:trace>
  <inkml:trace contextRef="#ctx0" brushRef="#br0" timeOffset="348186.7728">28552 15420 1302,'0'0'114,"2"-1"7,2-1 1,5 0 4,9-2 0,5-2 4,7-1 5,7-1 14,7-2 10,3 0-73,1 2-25,6-3-2,2 5 1,4-2-4,0 4 0,5 1-3,1 0-7,2 3-13,1 0-15,-1-2-22,0 2-19,-2 0-21,0 0-16,-1 0-9,-1 0-10,-5-2-12,-7 1-3,-5 1-2,-9-2 3,-8 2 13,-6 0 12,-4 0 20,-8 0 21,6 0 15,0 0 17,1-1 15,9-2 9,2 0 7,4 1 4,-2-2 6,4 0 1,5-1 2,5 1-7,5 0-4,5-2-4,10 1-6,2 2 3,6-1-1,1-1 7,1 1 3,-3-1 6,1 1 0,1 0 1,-3-1 0,-1 4-2,1-2 0,-10-1-4,-2 1-5,-10 1-9,-8-1-9,-9 2-8,-8-2-7,-8 1-26,-3-1-46,-8 2-57,-3-3-111,-2-11-289,-1 10 0,-9 0 0,-12 1 0</inkml:trace>
  <inkml:trace contextRef="#ctx0" brushRef="#br0" timeOffset="351676.4257">31970 4361 2300,'0'-23'105,"3"-6"8,-6-3 3,-2 0 1,-11 15 1,-5 12 1,-16 5 0,-8 15 2,-10 14 12,-7 18-66,-9 19-18,2 24-3,-6 22 1,4 21 5,12 14 2,13 11 0,16 3 0,18 0 4,22-12-1,22-13 10,22-19 18,27-21 24,28-28 27,26-22 14,20-28 11,16-22 7,13-25-1,1-24-3,-13-17-8,-10-20-19,-25-16-26,-30-10-32,-38-3-32,-34 4-23,-32 11-18,-33 17-10,-35 22-13,-33 25-4,-28 25-2,-28 27-2,-13 24 3,-1 23 3,5 16 0,23 22 4,23 2 4,36 9 5,37-3 22,35-6 11,48-10 13,41-16 8,39-22 5,37-27 3,40-16 4,22-28-2,12-26 1,4-21-3,-12-14-9,-28-15-10,-40-9-16,-43-4-11,-52 0-9,-50 8-3,-57 9-3,-53 19 2,-52 23-2,-50 23 1,-41 19 1,-18 28 2,-6 21 6,8 22 4,32 15 0,43 20 6,45 4-6,58-3 9,53-1 22,63-15 32,61-14 45,60-18 42,53-19 18,48-21 3,24-13-4,7-15 3,-19-10 1,-36-2-7,-53 0-31,-62-2-66,-63 7-96,-58 5-95,-58 5-74,-46 8-100,-41 11-126,-11 7-321,-31 8-468,-3-4 0,17-5 0,33-17 0</inkml:trace>
  <inkml:trace contextRef="#ctx0" brushRef="#br0" timeOffset="354441.7987">26791 16474 372,'-7'-5'61,"3"-1"19,-6 1 22,1-1 15,-1 3 13,2 3 14,1 0 18,-3 0 13,3-1 27,4 1-22,0 0-9,2 0-8,1 0-14,0 0-9,0 0-14,0 0-16,0 0 2,6 0-7,9 0-22,9-3-18,13 3-5,13-4-8,11-1-5,12 0-3,16 2 15,13-5 13,20-3-7,23 0-2,23-4 1,23 0 1,18 0-1,17-1 0,16-1 2,7 2-1,1 0-9,4-1-9,-7 7-12,-10-2-3,-3 2-6,-7 5-1,-12 0-5,-12 1-3,-13 2-4,-19 1-5,-26-2-14,-21 2-46,-27 0-72,-28 0-132,-25-12-472,-26 11 0,-24-2 0</inkml:trace>
  <inkml:trace contextRef="#ctx0" brushRef="#br0" timeOffset="355116.1144">27415 16772 360,'-2'0'105,"2"0"31,-1 0 26,-2 0 24,1 0 19,-1 0 17,1 0 5,-1 0 6,3 0 9,0 0-57,0 0-14,5 0-19,9 0-16,13 0-13,21 0-8,27 0-6,39 0 13,35-4 6,40-4 5,39-7-5,36-1-11,28-7-7,27 2-8,19-6-7,7 5-14,-2 1-24,-9 5-87,-12 10-234,-33 3-505,-30 8 0,-38-1 0,-47 2 0</inkml:trace>
  <inkml:trace contextRef="#ctx0" brushRef="#br0" timeOffset="356008.1711">26236 15888 877,'2'0'54,"1"-2"19,1 2 28,2-1 20,-3 1 23,0 0 24,4 0 21,0 0 18,11 0 17,9 0-16,18 0-5,21 0-2,32 0-11,38-4-11,49-3-11,53-5-21,49-5-15,48-7-19,36-5-15,24-1-16,15-5-16,7 6-25,-10-7-43,-14 11-62,-24-4-60,-32 12-91,-22-2-501,-67 12 0,-53 4 0,-53-1 0</inkml:trace>
  <inkml:trace contextRef="#ctx0" brushRef="#br0" timeOffset="356745.0975">26227 15090 1306,'0'0'30,"0"1"23,2 2 22,10 3 27,21 0 19,24 3 13,39-2 15,40-4 17,52-6 14,57-4 0,52-11-6,56 1-16,40-9-14,31 2-22,16-4-17,5 8-12,-10 0-17,-21 11-56,-33 1-156,-35-10-514,-51 21 0,-54-5 0,-50 1 0</inkml:trace>
  <inkml:trace contextRef="#ctx0" brushRef="#br0" timeOffset="357474.9655">26048 14834 488,'-3'0'26,"3"0"41,0 0 38,0 0 19,0 0 8,5 0 12,4 0 16,10 0 20,13 0 18,17 0 21,27-2 2,34-1-23,43-6-20,59-7-8,59-2 0,60-8-3,52 0-13,43-7-14,26 4-19,9 4-24,-11 2-26,-24 3-42,-43 8-100,-46 0-138,-58-7-446,-64 16 0,-75 0 0,-69 3 0</inkml:trace>
  <inkml:trace contextRef="#ctx0" brushRef="#br0" timeOffset="358394.6286">27136 14701 1476,'0'0'111,"0"0"14,0 0 11,-1 0 7,-5 0 7,-6 2 7,-5 3 4,-7 7 0,-5 5-1,-4 7-76,2 1-36,2 5-20,2-3-26,12-4-30,3-2-59,7-7-86,2-8-75,3-12-233,3 4 0,2-1 0,1-2 0</inkml:trace>
  <inkml:trace contextRef="#ctx0" brushRef="#br0" timeOffset="358614.335">27106 14599 1116,'0'6'81,"-3"8"4,-5 9 4,-8 7-1,-3 3 1,-10 11-8,-1-2-54,7-1-358,-13 2 0,-1 2 0,-3-7 0</inkml:trace>
  <inkml:trace contextRef="#ctx0" brushRef="#br0" timeOffset="414664.0401">14604 3916 439,'0'0'20,"0"0"1,0 0 3,0 0 3,0 0 7,0 0 6,0 0 9,0 0 11,0 0 10,0 0-10,0 0 10,0 0 9,0 0 5,0 0 3,0 0-6,0 0-4,0 0-10,0 0-9,0 0-9,0 0-6,0 0-5,0 0-6,0 1-3,0 2-3,0-2 4,0 2 1,0-1 4,0 3-1,0-2 0,0 0-3,0-2-2,0 4-3,0 0-3,0-1-2,0 1-1,0 1 2,0-1 0,0-1 2,0 1 4,0 2 1,0 0 0,0-5 3,0 4 0,0 1 0,0-1 0,0 0-6,2 1 0,-1 0 0,1 0-1,-2 0 0,1 2-1,1-2-3,-1 1 0,1 0 2,2 2-2,-3 0 3,2-1-2,-1-2 2,-1 4 22,1-1 8,3 0 0,-2-1 3,1 3-2,1 0-3,-4-1 2,6-4-2,-3 4-1,-1-2-4,0 0-21,-3 0-11,3-1-2,-3 3 1,3-1 2,0-1 1,0 4 0,1 0 1,-1-2 2,-1 0-1,1 0-1,-2-3-1,1 1 0,1-2-3,-3 1 0,3-3-5,-3 1 1,1-2-2,-1 2-2,3-1 0,-1 1 1,-1 2 0,4-2-1,-4 2 1,1-1-2,1 1 3,-2-2-2,1 2 0,1-5 1,-2 4-2,-1 0 0,3-4-1,-3 1 0,3 1 1,-3 0-3,3-1 1,1-1 1,-4 2-1,0-2-1,0 1 2,3-1-1,-3 0 2,0-1 4,0-2-4,0 0-11,0 0-39,0-5-60,0-2-100,0-10-424,0 3 0,-3-7 0</inkml:trace>
  <inkml:trace contextRef="#ctx0" brushRef="#br0" timeOffset="425820.2329">24247 4907 1308,'-6'0'120,"-3"0"20,1 0 26,-2 0 27,-2 0 12,4 0 11,-1 0 7,5 0 4,2 0 4,-1 0-90,3 0-21,0 0-10,0 0-15,0 0-12,0 0 0,3 0 20,3 0 17,9 0 12,15-4 15,17 1 15,15-1 2,12-3 1,7 2-5,1-1-13,-2 4-10,-5 1-29,-14 1-23,-15 0-17,-14 0-17,-9 0-19,-13 0-10,-3 0-12,-7 0-11,0 0-15,0 0-29,0 0-45,0 0-62,2-1-78,-1-2-175,1-30-502,-2 24 0,1-1 0</inkml:trace>
  <inkml:trace contextRef="#ctx0" brushRef="#br0" timeOffset="426244.4776">24903 4683 2702,'0'0'70,"0"-4"4,0 4 7,0 0 19,3 0 15,4 0 9,6 7 6,5-2 3,7 2 6,3 4-63,-1 0-2,-3-2-1,-2 1-1,-10 1-8,-3 2-7,-6 4-1,-3 7 9,-6 5 7,-6 9 5,-9 7 3,-5 9 2,-11 0 2,1 0-8,1-4-7,7-8-6,4-11-7,10-5-13,2-11-11,7-7-6,2-1-9,3-5-39,3-2-68,-3 0-109,14-2-287,-11-5-351,1 0 0,4-9 0</inkml:trace>
  <inkml:trace contextRef="#ctx0" brushRef="#br0" timeOffset="426842.1305">25372 4750 2288,'0'-1'137,"0"-2"5,0 0 7,0 6 10,0 8 5,0 5 1,0 8 4,4 4 1,2 0 3,1-2-130,4-2 3,1-6 1,1-4 7,2-7 2,3-4 1,1-3 1,3-5-3,-1-5 2,-3-2-2,5-3-3,-7-9-10,-1 0-17,-4-3-26,2 0-20,-7 4-11,-3 2-3,-1 7-20,-2 5-9,2 7-1,-1 2 3,1 7 7,-2 8 17,1 11 26,1 9 17,0 12 23,0 11 30,-1 1 42,2 7 23,0-5 12,-3 1 9,0-7 7,-3-5 2,-7-5-5,-7-9-7,-2-8-16,-5-6-28,-1-10-25,1-7-45,2-5-73,1-11-115,7-7-212,1-21-597,2 4 0,8-7 0</inkml:trace>
  <inkml:trace contextRef="#ctx0" brushRef="#br0" timeOffset="427101.5866">25925 4867 3598,'0'0'111,"0"-3"0,1 1 16,4 0 2,5-1 3,5 1 1,6-3 1,1-1-5,2 0-30,-5 1-169,2 1-125,-3 0-194,-10 0-420,-2 4 0,-3-2 0,-2 2 0</inkml:trace>
  <inkml:trace contextRef="#ctx0" brushRef="#br0" timeOffset="427318.0069">25934 5059 2006,'-3'7'184,"3"0"29,-2-1 14,2 2 11,7-6 3,6-3-7,5-2-20,14-4-17,5-5-26,13-3-202,10-5-251,-1-3-440,4-1 0,-3-1 0,-10 2 0</inkml:trace>
  <inkml:trace contextRef="#ctx0" brushRef="#br0" timeOffset="427706.4119">26470 4654 2131,'0'-4'177,"0"-1"27,0 0 16,0-1 8,1 2 10,2 2 4,6-1 3,6 0 4,5 1 1,2 1-130,7 1-36,-5 3-27,-2 5-12,-3 4-10,-6 5-7,-5 7 2,-5 4-1,-5 1 5,-10 3-1,-13 5-5,-6-3-4,-8 2 4,-3-5-7,6-5 3,8-6-2,8-6-4,6-9-39,8-2-105,3-7-189,3-20-561,9 4 0,12-10 0,14-9 0</inkml:trace>
  <inkml:trace contextRef="#ctx0" brushRef="#br0" timeOffset="427963.9683">26909 4550 2204,'-14'5'104,"-6"3"13,-9 9 14,-3 8 14,2 6 9,7 8 7,7 3 2,5-1 2,7 1 2,5-4-81,8-5-19,11-5-12,7-11-20,11-5-46,10-8-94,22-11-622,-20-5 0,-2-9 0,-10-6 0</inkml:trace>
  <inkml:trace contextRef="#ctx0" brushRef="#br0" timeOffset="428444.47">27031 4132 1862,'0'-7'129,"7"-4"11,2 0 5,4-3 3,1 3 3,12 4-2,3 3 1,-4 3-1,-2 2-1,1 5-119,-5 5-11,-8 5-9,-5 5-6,-3 7 5,-6 3 8,-9 3 12,-6 4 14,-6-4 11,-2 0 10,2-4 12,3-3 22,12-6 23,3-6 16,6-5 16,1-4 10,4-5-1,4 1-8,6-2-10,6-3-9,8-1-13,-2 0-26,6 1-45,-4-2-61,-4 2-61,-5 2-64,-5 1-47,-5 0-52,-5 0-77,-2 0-93,4-4-332,-7 2 0,2 2 0</inkml:trace>
  <inkml:trace contextRef="#ctx0" brushRef="#br0" timeOffset="433254.4858">14568 3525 498,'0'0'27,"0"-2"6,0 2 3,0-1 8,0 1 8,0 0 16,0 0 15,0 0 15,0 0 13,0 0-13,0 0-6,0 0-3,0 1 3,0 1 4,0 3-4,0 4-13,0 2-13,0 5-10,0 0-8,0 3 0,0 4 0,0-1 2,0 2-6,0-2-8,0-1-4,0-1-2,0 0-2,0-3-10,0-5-32,0 1-71,0-9-333,0 7 0,0-1 0,0-1 0</inkml:trace>
  <inkml:trace contextRef="#ctx0" brushRef="#br0" timeOffset="433567.3537">14551 4047 385,'0'5'42,"0"0"7,0 5 6,0 4 4,0 1 5,0 2 8,0 0 3,0-1 2,0 2 0,0-2-30,0 0-11,0-1-19,4-1-70,0 7-147,-4-3 0,1 3 0,1 2 0</inkml:trace>
  <inkml:trace contextRef="#ctx0" brushRef="#br0" timeOffset="433826.0652">14559 4504 371,'0'8'48,"0"4"2,0 5 5,0 4 3,0-1 0,0 0 2,0 1 0,0-2 1,0 4 1,0-2-45,0-2-13,0-1-31,0-7-148,0 5 0,0 0 0,0-4 0</inkml:trace>
  <inkml:trace contextRef="#ctx0" brushRef="#br0" timeOffset="434698.288">14444 3849 1503,'-3'-3'119,"-1"-1"23,-2-4 20,2 3 19,2-3 21,-1 1 22,3 3 19,0-1 11,0 0 3,0 4-75,1 1-27,3 0-13,7 6-8,1 2-10,12 6-11,8 4-18,7 5-11,5-2-10,4-1 0,-1-8-2,-7-2-13,-6-3-10,-9-3-17,-9-1-22,-6 0-37,-7-2-39,-2 0-43,-1 1-45,0-1-85,0-1-139,0 0-364,0 0 0,0-3 0,-1-6 0</inkml:trace>
  <inkml:trace contextRef="#ctx0" brushRef="#br0" timeOffset="435409.8932">14812 3763 1174,'-3'0'106,"-2"0"28,-5 1 20,-6 9 12,-6 4 9,-7 8 5,-2 6 4,-2 1 3,-7 1 1,2-2-89,1 0-16,3-4-28,4-2-20,6-3-13,8-5-26,10-7-34,3-4-18,3-6-7,2-8-3,-1-5-4,2-8 1,0-7 2,0-5 5,0 0 19,1 2 46,-3 10 64,-1 4 32,-1 8 9,2 5 6,-1 4 6,0 3 9,0 0 20,3 0 11,7 0-11,6 3-23,8 2-25,7 2-16,5 4-2,-1 5-1,-5-1-5,-4 3-8,-5 0-35,-9-1-31,-2-3-38,-2-3-65,-4-3-99,5-5-80,0-3-85,-3-5-51,0-1 1,-1-5 2,-3 1 18,-2-9 29,0-4 49,-2-3 85,2 0 135,-2 2 110,-2 6 106,-1 6 59,-1 8 36,-3 6 31,-4 5 21,-7 11 0,-4 4-11,-6 9-24,-7 5-42,-4 6-34,0-5-22,7-2-12,4-6-35,14-7-46,9-8-93,3-9-93,6-5-429,4 0 0,0-5 0,1-7 0</inkml:trace>
  <inkml:trace contextRef="#ctx0" brushRef="#br0" timeOffset="435583.7209">14478 3889 2652,'-4'-4'140,"1"-1"1,3 2 6,0 0 8,7 2 7,15 5 4,13 1 1,12 1 2,17-2-6,11 3-184,3-4-200,-2 1-543,-8-1 0,-8 1 0</inkml:trace>
  <inkml:trace contextRef="#ctx0" brushRef="#br0" timeOffset="438537.6344">25395 3842 803,'0'-1'85,"0"-6"34,0 4 39,1 1 36,-1 2 22,0-2 11,0 2 5,0 0 4,0 0 4,0 0-56,0 0-22,0 0-30,-4 2-33,-2 0-30,-3 5-13,-2 4-7,-6 0-1,-3 7 3,-3 1 0,-2 4 0,-4-2 0,1 4-3,1 0-1,-4 1-3,0 0-4,-1 2-4,-1 0-2,1-2-4,-1 2-2,3-1-2,0 0-2,5-1-4,-2 1 1,3-2-3,4 3-2,-3-2 1,1 1-1,-2 0 0,2 0 1,-3-1 0,-1 1 5,2 2 4,-3-1-2,-1 0 1,2 1 2,-1 0 3,-2 0 1,5 0 7,0-3-3,-3 0 8,3-2-2,3 1 1,-5 3 4,-1-3 3,-1 2 0,-1 0-1,-1-1 3,-2 4-6,-1-1 6,3 3-10,2 0 2,-1 0-1,1 2-5,-1 0-2,-3 1-4,2-2 0,-4 1-5,0-1-2,-5-1-7,3-1 0,0-2-1,2 1-8,-3-2 1,1 4-7,-3-1-1,6 1-15,3-1-34,6 1-71,4 0-98,14-6-251,2-3-385,1-9 0,6-10 0</inkml:trace>
  <inkml:trace contextRef="#ctx0" brushRef="#br0" timeOffset="439270.2293">25270 3554 2077,'-21'-4'98,"-6"4"16,-2 0 14,-1-2 14,14 2 17,10 2 11,3-4 10,3 2 15,1 0 27,-1 2-53,7 2-1,4 2-2,6 9-3,7 8-9,5 4-11,2 6-5,5 8-6,-1-1-14,5 4-22,-8 2-26,-2-5-16,-4-2-15,-6-7-10,-6-3-11,-3-7-18,-2-4-66,-2-4-77,3-4-102,3-7-215,1-3-385,-5-7 0,1-5 0,-1-3 0</inkml:trace>
  <inkml:trace contextRef="#ctx0" brushRef="#br0" timeOffset="439714.577">25630 3664 1170,'-3'-2'126,"-5"1"37,-4 4 30,-9 11 17,-12 8 8,-9 13 4,-5 9 0,-7 8 2,3 1-1,9-3-97,6-7-27,7-10-36,10-9-29,6-11-23,6-5-27,3-8-48,2-8-71,2-2-82,12-15-357,-9 1 0,-1-7 0,1 17 2000,-2-20-1637,-10 10 68,6-5 49,-4 11 49,1-18 36,1 29 39,0 0 57,5 4 94,0 0 105,10 3 105,9 0-70,20 3-58,18 3-45,20 0-48,5 2-27,3 1-24,-10-2-24,-19-3-70,-14-2-116,-15-4-212,-10-27-271,-14 21 0</inkml:trace>
  <inkml:trace contextRef="#ctx0" brushRef="#br0" timeOffset="439961.7988">25646 3539 1486,'-19'15'165,"-7"13"21,-8 11 10,-7 14 5,5-2 4,6 6 2,1-1 1,5-9 2,5-7 0,-3-6-127,3-9-48,1-8-77,9-5-142,-3-44-449,3 28 0,8-3 0,-3-6 0</inkml:trace>
  <inkml:trace contextRef="#ctx0" brushRef="#br0" timeOffset="440503.3165">25258 3831 2251,'-9'-4'140,"-1"-1"22,-2 0 13,2 1 8,7 1 11,5 2 16,7 1 9,18 0 10,19 0 4,11 0-107,13-2-28,-4 0-21,-9 2-10,-17-3-9,-15 3-14,-14 0-12,-5-3-6,-4 3-11,-2-2-4,0 1-1,-2 0 6,1-1 4,1 1 6,-2 1 6,2 0 9,-2 0 4,2 0-5,0 0 3,-1-1 0,1 1-3,0 0-5,0 0-4,0-3-7,0 3-4,0 0-7,0 0-3,0 0 1,0 0 1,0 0 0,0 0 1,0 0 0,-2 0-5,2 0 2,0 0-1,0 0-4,0 0-2,0 0-1,0 0-12,0 0-13,0 0-15,-3 0-18,3 0-40,-6 3-77,0-1-160,-1-25-548,-7 31 0,-4 7 0,-12 9 0</inkml:trace>
  <inkml:trace contextRef="#ctx0" brushRef="#br0" timeOffset="443536.1701">14542 9643 544,'0'0'41,"0"0"17,0 0 33,0-3 31,0 6 33,2-3 38,-2-3 23,0 3 10,1 0 6,-1 0-28,0 0-1,0 0-6,0 0-27,0 0-28,0 0-35,0 0-38,0 0-19,0 3-4,3 1-1,-3 5 2,0 3-4,3 5-1,-3 4-3,4-1 5,-4 7 2,4 1 2,-4 4 2,0 6-3,1 1 0,-1 5-4,0 0-2,0 1-4,0-3-2,0-4-5,0-5-3,-1-9 2,1-6-1,0-6 4,0-7 3,0-4-1,0-1-3,0-3-3,0-6-2,0-7-4,0-5 0,0-11-4,0-6-10,0-3-18,-4-5-13,4-4-2,0 0 1,0 2-3,-4 2 0,4 10 5,-3 5 2,0 9 6,3 8 8,-1 4 9,1 5 5,0 0 4,-2 4 7,2 2 11,-1 5 13,1 8 16,0 9 7,0 13 3,0 10 3,0 7 6,0 8 1,0 1 1,0-5-6,-2-2-8,1-9-7,-2-7-14,-2-7-9,2-8-1,-1-7 3,4-5 9,0-11-1,0-1-1,0-8-2,0-6-1,0-9-10,0-8-5,-3-15-2,0-3-7,0-6-10,0 4-12,-3 5-2,2 10-1,1 14-5,2 6-1,-2 12 3,3 5 2,0 15 4,0 9 6,0 14 6,0 11 1,0 10 1,0 3 2,0-2 6,-1-2 2,-2-4 1,-3-5 1,0-6-2,-4-10-2,3-7-4,4-8-8,0-6 0,2-7-12,1-4-17,0 2-31,0-1-58,0-2-69,0 1-160,0 1-579,0 2 0,0 1 0,0-3 0</inkml:trace>
  <inkml:trace contextRef="#ctx0" brushRef="#br0" timeOffset="445500.7776">14484 11190 293,'-3'0'24,"3"-1"10,-3-2 15,3 3 20,-4 0 18,4-1 14,0 1 12,0 0 14,0 0 12,0 0-1,0 0-4,0 0-12,0 0-24,0 0-10,0 0-15,4 0-11,-1 0-9,6 0-11,2 0-12,5 0-10,6 0-5,5 0 3,5 0 10,6 0-5,8 0-2,9 0-1,10 0 4,5 0 5,14-2 6,8 1 10,7-1 8,5-2 11,4 2 9,4-3 5,2 4 9,11 1 7,4 0-1,12 0-3,3 0-1,9 0-4,6 0 1,6 0-1,1 0 0,0 0-1,-1 0-5,1 0-3,2 0-1,-2 0-3,5 0-4,2-3-5,0 3-8,-2 0-11,5 0-8,0-1-8,0 1-3,0-1-5,-4-2-1,0 0-1,-7 0 1,1 0 1,-10-1 3,1 3 3,-7-1 0,-2 2 0,-2-1 0,-5 0 0,1-1 2,-6-1-1,-9 0 0,-10 0 0,-10-2-4,1 1-1,-5 4-2,-4 0 0,-1 0 2,-5 0-4,-4 0 0,-5 0-3,1 0-2,2 0-1,2 0 0,-1 0-1,3 0-1,-4 0-1,0 0-1,-7 0 4,3 0-4,-2 0 1,-3 0 2,3 0-5,1-3 3,-1 3-2,2 0 3,1-1-2,-4-2-1,-2-1 0,-2 1 1,-1 0 0,-5-2-2,-2-1 2,3 1 3,3-1 0,2-1-1,0 2 0,2-1 3,-3 1 0,-4 1-3,-1-1 4,-5-2-1,-2 3 3,-4-1-4,-3 0 1,-11 0 3,-8 2-1,-2 0-2,-6 1-1,-6 2 3,2 0-2,2-2 0,0 2 1,2-1 0,-1 1 3,-4-1 2,-5-1 14,-8 1 24,-5-1 13,-4-1 0,-2 3 0,1 0-2,2-1-3,8 1 1,10-1-2,12-1-6,6 2-15,3-2-24,-2 0-13,-6 1-2,-11 1 1,-10 0 3,-4-2-2,-1 2-3,1 0-4,6-1 2,10 0 3,5-2 0,1 1-2,-3 1-1,-3 0 1,-9 1 1,-10 0 2,0-4 2,-6 4 1,0 0-2,0 0-4,6 0 0,11-4 1,13 4 1,13-3 1,12-2-7,6 1-1,-5 0 2,-16-2-1,-15 3 3,-11 1 2,-9 0 0,-5 1 0,0 1-1,0-1-2,0 1-1,0 0-1,0 0-23,0 0-45,0 0-61,0 0-116,0 0-148,0-6-574,-3 5 0,1 0 0,1-2 0</inkml:trace>
  <inkml:trace contextRef="#ctx0" brushRef="#br0" timeOffset="445937.454">25567 10827 1227,'-6'-1'159,"-4"-1"42,0 0 30,1-1 33,8 1 31,-2-1 32,3-1 25,-2 2 15,2-1 9,0 2-97,2 0-47,2 1-40,9-1-26,4 3-26,9 1-24,5 2-26,2 4-20,2-1-12,-8 2-8,-1 1-2,-13-3-2,-5 2 5,-5 4 12,-12 3 0,-3 3 4,-8 5-3,-4 5-2,-8-1-2,5 1 0,0-2 3,2 1-10,1-4-9,-2 2-15,1-4-21,2 1-57,0-4-105,7 0-127,8-9-268,-4 4-439,-6-9 0,-6-3 0</inkml:trace>
  <inkml:trace contextRef="#ctx0" brushRef="#br0" timeOffset="447152.447">14866 10662 1558,'4'-2'124,"-2"-1"32,4-1 34,-3 2 35,-2-2 30,-1 2 22,2 2 10,-4 2 9,-4-1 7,-7 11-74,-11 10-23,-13 9-24,-9 13-21,-7 9-28,-4 4-26,0 0-16,-4 0-7,4-5-4,-4-7 0,4-8-7,2-4-13,10-7-3,8-10 10,15-5 10,5-3 5,12-7-3,2-1-2,3-1-2,0-2-8,5 1-9,2-1 2,2 2-4,8-2-22,1 0-16,4 3-10,2 6-2,3 0-1,1 6-4,0 2 1,1 4 6,-2 1-5,1 4-2,-3-2 0,-1-2-3,0 2 2,-7-1-3,-1 0-1,-5-6-12,-1 1-39,-4-1-64,0-4-81,-1 2-71,-2-7-154,1-8-555,-1 3 0,0 0 0,-2-2 0</inkml:trace>
  <inkml:trace contextRef="#ctx0" brushRef="#br0" timeOffset="448512.169">14037 12260 1241,'-2'0'95,"-1"0"43,-1 0 35,1 0 36,0 0 31,-1 0 21,1 0 13,3 0 11,0 0 11,0 0-56,0 0-24,0 0-34,0 0-34,0 0-19,3 0-3,5 0 0,8 0-4,7 2-2,11-2-7,9 5-5,2-3-7,-1-2-8,-5 2 1,-4-2-17,-7 0-28,-8-2-21,-4 2-10,-4 0-11,-4 0-10,-2 0-15,-3 0-27,0 0-36,-1 0-58,2 0-64,2 0-111,33 0-587,-30 0 0,1-1 0,3-3 0</inkml:trace>
  <inkml:trace contextRef="#ctx0" brushRef="#br0" timeOffset="449272.2963">14481 12141 1516,'-3'-3'160,"3"-2"25,0 1 22,-4 1 20,4-2 5,0 0 7,4 1 6,2-6 9,7 5 5,2-2-119,5 0-32,7 4-19,-4 1-16,7 0-16,-3 2-3,-3 7-8,-5 2-2,-8 1-8,-2 9-3,-6 3-6,1-1 0,-4 0-4,-6 1-2,-4 1 1,-8-2-2,0 1 2,-10-1 0,6-1-2,4-3 0,7-5 0,4-1 0,4-7 2,3-1 2,0-1-2,0-2 2,0 0 0,1 0-4,4 0 0,3 1-2,2 3 0,5 2 0,1 3-8,3 5-4,-1 3-1,-3-2-3,-3 5-2,-6-3 1,-3-2 5,-2 2 2,-2-2 10,-2-1 16,-6-2 22,-6 1 12,-8-1 20,-3-2 14,-5 1 18,-3-3 6,-1 0 5,5-4 7,-2-1 6,7-1-11,5-2-7,6 0-2,2 0-20,6 0-3,2 0-15,-1-2-8,5 2-10,0 0-23,0 0-62,0 0-40,0 0-72,0-3-99,0 3-107,11 0-281,-10 0-428,5-2 0,5-2 0,7-2 0</inkml:trace>
  <inkml:trace contextRef="#ctx0" brushRef="#br0" timeOffset="450067.1054">15314 12066 1412,'3'-2'88,"-1"2"9,1 0 22,-2 0 35,-1-1 16,0 1 10,0 3 8,0 2 6,-1 6 5,-10 4-61,-2 4-17,-8 6-1,-9 1-20,-5-2-32,-4 4-14,-3-2-8,3-3-5,2 0-6,10-3-5,6-5-7,6-1-2,7-3-7,4-5 0,4-2 6,0-2 10,0-2 11,0 0 2,0 0 4,0 0 3,6 0 0,0 0 5,5 0-1,4 0 2,3 0-8,4 0-11,2 1-12,2 3-3,2 4-5,-3 2-3,-3 1-2,4 1-3,-4-1-1,-2 0-5,0-3-9,-4-1-13,-2-3-23,-7-1-33,2-1-36,-3-2-57,-3 0-73,2 0-89,-4-2-325,-1 4 0,3-2 0</inkml:trace>
  <inkml:trace contextRef="#ctx0" brushRef="#br0" timeOffset="450461.8029">15007 12582 1564,'0'2'135,"0"-1"31,0 1 31,0-1 19,0-1 7,0 0 4,5 0 3,1-1 4,6 1 2,6-2-96,5 1-34,7 1-30,2-2-31,3 2-17,1 0-8,2 2-7,-3-2-20,-4 0-57,-1 0-111,18 0-547,-25-2 0,-6 2 0</inkml:trace>
  <inkml:trace contextRef="#ctx0" brushRef="#br0" timeOffset="450857.8996">15703 12204 1122,'-3'-7'166,"0"-1"29,-1-1 31,1 1 24,3-2 6,0 8 6,0 0 10,3 2 9,1 3 10,9 8-106,4 8-49,7 6-29,1 7-29,4 5-25,-2-2-4,-1-1-5,-1-5-12,-2-3-17,-1-3-43,-7-5-95,32-7-650,-35-2 0,0-4 0,-2-5 0</inkml:trace>
  <inkml:trace contextRef="#ctx0" brushRef="#br0" timeOffset="451177.1992">16014 12130 1500,'0'0'129,"-4"3"18,1 5 12,-7 9 20,-3 1 17,-10 10 10,-2 8 10,-8 0 4,-7 6 4,2-3-92,1-1-34,3-2-17,7-6-12,10-2-17,4-10-18,6-4-19,7-5-37,0-4-69,5-3-193,0-2-368,5-2 0,0-6 0</inkml:trace>
  <inkml:trace contextRef="#ctx0" brushRef="#br0" timeOffset="451660.2435">16428 12126 1650,'0'0'65,"0"2"22,-2 4 25,-1 1 18,-1 3 17,-2 4 17,-2-2 16,-2 7 19,-4 1 15,-5 4-30,-8 3-15,-5 2-18,-1 0-19,-3-3-18,7-2-13,7-4-8,8-9-3,7-2 2,4-4 7,3-4-5,3 0-8,1-1-3,3-1-3,9 1-4,5 0-5,9 0-9,6 0-22,6 0-46,0 0-57,0 0-49,-1 0-70,-7 0-119,6 0-152,-16 1-276,-9 1 0,-6 0 0,-5 1 0</inkml:trace>
  <inkml:trace contextRef="#ctx0" brushRef="#br0" timeOffset="451986.3048">16271 12587 1410,'-4'2'146,"-5"2"21,0-1 22,0 3 27,3-5 30,1 1 20,3 1 16,2-3 11,0 0 14,0 0-99,7 0-44,5 0-18,9 0-20,6 0-26,4 0-31,6 0-29,0 0-39,4 0-39,1 0-62,3 0-131,3-5-570,-8 5 0,-9 0 0,-5-1 0</inkml:trace>
  <inkml:trace contextRef="#ctx0" brushRef="#br0" timeOffset="452379.9354">16888 12269 1753,'0'-2'154,"2"-3"11,-2 3 9,2-3 15,-2 5 9,0 9 5,0 6 4,-2 5 3,0 3 2,-4 9-115,-1-3-36,1-5-11,-2 1-7,5-7-16,3-2-7,3-7-2,8-2-3,5-2-3,7-3-22,9-2-21,4 0-62,7-4-113,31-4-487,-36 3 0,-4-3 0,-10-3 0</inkml:trace>
  <inkml:trace contextRef="#ctx0" brushRef="#br0" timeOffset="452832.8882">17161 12196 749,'-2'-9'90,"1"-1"27,-1 3 31,1-3 27,1 3 12,0 5 23,-3 2 18,3 4 14,0 5 17,0 4-55,0 7-11,0 11-15,-3 8-21,3 5-17,-3 8 3,-1 3-17,0 4-12,-3 1-9,-1-1-13,0-4-14,2-4-8,2-4-9,0-7-8,1-8-11,1-6-14,1-9-4,1-3-5,0-8-5,0-1-5,0-1-8,0-1-30,-2-3-58,2 0-186,-2 2-500,-2-2 0,-5 0 0,-3 0 0</inkml:trace>
  <inkml:trace contextRef="#ctx0" brushRef="#br0" timeOffset="454994.5014">10703 12248 1712,'0'-1'106,"0"1"10,0 0 11,0 0 8,0-2 6,0 2 3,0 0 4,0 2 13,0 2 15,0 7-75,0 9-8,0 6-1,0 9 0,0 5-2,0 1-3,0 3 1,0-3-1,0-5-11,0-5 3,0-11 56,0-6 1,0-10-2,-1-8-3,-2-5-4,0-7-2,0-5-2,-2-6-1,2-4-3,-1-5-18,1-3-68,3-2-12,0 2-9,0 3-5,0 9-4,6 6-3,0 7 0,6 6 0,3 5 1,6 4 2,-1 4 1,1 7 2,0 7 2,-5 7-1,1 8 1,-7 5 3,4 0-1,-8 4-1,-2-5-2,-2 1-1,0-5-2,-7-2 3,-1-4-2,-11-3 4,-2-7-4,-14-2 1,-6-4-4,-2-6-20,-2-3-24,6-2-42,9-2-91,9-5-134,15-5-190,8-3-335,12 0 0,9-7 0,13-2 0</inkml:trace>
  <inkml:trace contextRef="#ctx0" brushRef="#br0" timeOffset="455371.4592">11117 12436 2102,'-6'0'116,"-1"0"10,-5 5 9,0 1 6,2 5 5,6 3 4,0 9 4,4 0 0,0 0 0,4 0-97,3-5-12,1-4-9,4-2-1,5-10-2,2-2-3,-2-2-4,1-10-1,-1 0-1,-4-5-1,-5-5-4,-5-2-4,-3 1-5,-8-3-12,-8 4-8,2 4-14,-6 4-25,4 5-36,1 4-81,7 3-95,7-5-370,-2 7 0,3-2 0,4-1 0</inkml:trace>
  <inkml:trace contextRef="#ctx0" brushRef="#br0" timeOffset="456003.3951">11295 12374 1717,'1'0'105,"2"2"16,2 7 13,4 1 13,-6 9 4,4 1 2,-4 1 0,2 1 1,-3-1 2,1-1-66,-3-5-28,0-5 1,0-1 9,0-4-3,0-3 1,0-2 1,0-3 5,0-6 4,0-1-2,0-9 0,0-6-8,4-2-15,-1-1-23,3 0-9,2 7-8,2 6-2,0 5-6,3 6-2,0 4-1,1 6-3,-5 3 1,1 5-3,-4 1 2,-1 3 0,-4 1 3,-1-5 0,0-1 1,0-4 0,0-2 14,0-2 6,0-5 0,2-2 1,-1-4-2,6-5 1,0-4-1,3-8-4,3-2-2,3 3-6,-2 1-21,-3 8-6,0 5-1,-5 5-1,0 7 0,-2 8-2,3 3 0,-4 4 3,0 8-4,0-1-8,-3 3-16,0 0-31,4-3-121,17-6-558,-16 0 0,1-7 0,9-6 0</inkml:trace>
  <inkml:trace contextRef="#ctx0" brushRef="#br0" timeOffset="456450.4263">11883 12393 1790,'-10'-3'95,"-4"2"12,-4 1 8,-4-3 4,6 6 4,2 3 6,3 3 3,2 4 2,2 4 8,2 2-70,2 0-15,3 1-8,1-3-1,1-1 8,5-2 11,1-6 6,2-5 3,7 0-1,0-4-7,-1-6-3,1-1-6,1-5-6,-6-5-12,-2-1-21,-4 0-20,-3 4-18,-1 3-27,-1 2-5,1 8 0,-2 2-2,1 5 2,1 7 0,-1 3 6,-1 6 6,3 7-12,5-1-87,1-2-93,-3-11-360,5 3 0,2-5 0,1-7 0</inkml:trace>
  <inkml:trace contextRef="#ctx0" brushRef="#br0" timeOffset="456674.5946">12113 12361 1378,'0'5'93,"0"7"10,0 5 6,2 8 0,-2 2-8,0 7-33,2-2-68,11-6-392,-10 1 0,0-6 0,1-9 0</inkml:trace>
  <inkml:trace contextRef="#ctx0" brushRef="#br0" timeOffset="457187.7389">12324 12335 1149,'0'7'87,"0"5"19,0 6 17,0 7 3,2-1 3,-1 5 1,2-1 0,0-1 4,-1-4 16,-1-6-32,-1-5 32,0-2-2,0-7-10,0-2 2,0-5 1,0-4 6,0-6 5,0-4-2,0-8-12,-1-3-33,1-2-54,0 0-11,0 1-3,3 4 0,6 6-3,0 6-6,3 5-4,3 6-1,3 3-2,-2 6 2,2 2 0,-2 9-5,-2 2-4,-1 9-8,-7 0-10,0 1-16,-1 5-26,0-1-64,1 0-132,3-9-507,2 12 0,-1-8 0,-1-4 0</inkml:trace>
  <inkml:trace contextRef="#ctx0" brushRef="#br0" timeOffset="540743.934">19264 10006 871,'0'0'66,"-1"0"16,-2 3 21,2-1 27,1 1 33,0 0 25,0-1 24,1 0 27,-1-2 30,0 2-20,0-2 14,0 0-1,0 0-13,0 0-22,3-4-32,1 2-18,5-4-20,2-1-22,7-3-26,0 2-27,2-1-25,1 0-10,0-3-5,-3 2-4,1 0 3,4-4-2,-6 4-3,2 0-1,1-2-1,1 1-1,-2 3 0,3-3-1,-1 2 3,6-2-1,0 2 2,3-3 1,-2 1 2,4-1 0,-1 1-2,0 0-2,-1-2 0,1 0-4,-4 3-6,3-3 3,2-1-6,0 2-4,-2-2-2,1-1-2,-4 1 3,2-2-2,-2 0-1,-3 2 2,4-3 2,0 0-6,1 1 4,2-2-4,2-2 2,5 1-5,-2-2-2,2 1 0,-4-2-2,3 4-1,-6-2 0,-4 0 2,0 2-2,2-2 4,-2 0-3,1-4 4,5-3-1,1 1 2,0-1 0,-4-1 0,4-1-3,-6 1 4,-1 2-3,-1-1-1,-1-2-1,-1 3 1,-2-1-2,5 1-3,-2-1 1,1 1-2,1-2 2,-2 0-3,-3 3-1,-2 0 2,1 0 0,-4 2 0,1-3-2,-3 2 2,3 0-1,-1-3 5,-2 3-2,4-3 1,-2 0-1,2-1 1,7-1-1,-1 5-1,1-4 4,1 0-2,-1 3 0,-2-1-2,-2 0 2,4 1-1,-2-2 1,3-1-3,2 3 3,1-4-4,2 0 2,1 0-1,0 0 0,0 0-1,-3-2-1,0-1 0,-3 3 1,2 0 0,-4-4 1,6-2 2,0 2 0,-1-4 2,6 0 1,-1 2-1,5-2 0,-3 1 5,3-1-1,1 1 5,-2 0 2,-1-1-1,2-2 3,-2 1-2,1-1 0,0 1 2,5-3-2,0 0-5,0-2 2,0-2-7,1 1 1,-6-2 0,2 0-1,-2 3 1,-1 3-1,0-3 3,1 3-2,0-1 3,1 4 1,1-1 1,2-2-1,-3 2-2,1 0 0,0-3-2,-3 2 1,-2 2-2,-2-1 1,-1-2-2,-2 2 3,1-2 10,-2 1 4,0 1 10,4-2 12,-4 3 2,5 1 5,-2-1 3,3-1 7,-1-4-1,1 2 4,2-3-5,-1 4-3,-4-3 1,-1-1-10,1 0 4,-1 2-9,-1-2-3,1-3-4,1 2 3,0-2-2,1 0 0,-3 0 1,6 0-11,-3 0 3,3 2-5,-1-2 5,-1 0 5,2 0-3,1 0-4,0 1-10,0-1-10,0-5 0,0 2 3,-2 0 0,-1 2 2,-2 0 6,-1 2 3,-4 2 4,2 0-3,-1 0 8,3 2 4,-4 2-2,1-2-3,-4 4-2,-1-1-4,-4 0-7,4 1-7,-5 1-12,-2 0 9,6 1-5,-4 1 6,1 0-5,-1 1-2,1 4-2,-2 0 8,3 2-7,-3 1 6,0 1 6,2 3-4,-3 1 3,-6 1-7,3 2 3,-1 3 5,0-3-1,-3 1-5,5-2 2,-1 0-3,-1-5 6,2 2-7,0 1 6,-3-1 2,-4 2 6,2 5-6,-2-1 0,-4-1-2,1 0 4,2 0 4,-4 2-14,-1-2 12,1 8-9,-3-2-2,3 2-3,2-1 9,-2 2-9,-2 0 9,2 2-8,0-2-6,1 2 5,-1-1-5,0 0 8,0 0-8,2-1 0,0 2-2,-2 1 9,0-1-18,1 2 18,-4 4-3,0-2 4,3 2-10,-2 0-5,-2 0 8,1 0-2,0 0-10,1-3 7,-1 3 8,0 0-12,0 0 12,0 0-4,0 0 4,0 0 6,0 0 0,0 0-1,0 0 6,0 0-5,0-3 0,0 3-4,0 0-23,0 0-20,0 0-3,0 0-14,0 0-13,0 0-37,0 0-41,0 0-31,0 0-13,0 0-15,0 3-1,0-3-2,-1 3-21,-3-1-29,1 2-37,-2-1-11,4 4-29,-1-3-132,1-3-418,1 4 0,0-2 0,0-3 0</inkml:trace>
  <inkml:trace contextRef="#ctx0" brushRef="#br0" timeOffset="542739.062">11495 9249 91,'-3'0'5,"-4"-2"1,2 2-1,-3-3 3,7 3 1,-1 0-3,2 0-32,-3 0 0,2-2 0</inkml:trace>
  <inkml:trace contextRef="#ctx0" brushRef="#br0" timeOffset="544070.5108">14419 6963 1781,'30'0'6,"19"0"3,18 2 1,25 3 4,9 0 0,25 6 2,20 5 0,21 1 4,22 0 10,28 1 12,21-1 19,36-6 23,40-3 20,41-5 13,46-3 17,52-7 17,51-5 16,48-1 9,50-3-1,45-4-13,38-3-17,31-2-25,33-2-20,28-2-14,19 0-16,18 15-17,0-3-18,-9 9-12,-26 4-10,-41 7-32,-57 6-72,-77 3-140,-89-7-487,-108 7 0,-114-5 0,-125-14 0</inkml:trace>
  <inkml:trace contextRef="#ctx0" brushRef="#br0" timeOffset="544658.6238">17294 5523 2211,'238'0'69,"105"0"18,119-5 14,139 0 13,1-2 11,70-1 5,61-5 11,60 3 4,42 2 4,36 1-46,24 3-19,10 4-16,10 16-15,-13 14-11,-34 10-14,-44 14-4,-57 16-24,-90-10-47,-75 2-84,-90 2-133,-94-23-382,-96 10 0,-93-6 0,-95-13 0</inkml:trace>
  <inkml:trace contextRef="#ctx0" brushRef="#br0" timeOffset="547260.5585">18325 9063 317,'0'-1'-3,"0"-1"-3,0 1-5,0-2-11,0 3-33,2 0 0,-2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531.16821" units="1/cm"/>
          <inkml:channelProperty channel="Y" name="resolution" value="2391.75171" units="1/cm"/>
          <inkml:channelProperty channel="F" name="resolution" value="0" units="1/dev"/>
        </inkml:channelProperties>
      </inkml:inkSource>
      <inkml:timestamp xml:id="ts0" timeString="2025-01-24T02:23:53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5381 4857 385,'0'3'70,"0"2"25,0 1 17,0 2 19,0 0 20,0 1 13,-3 2 16,3 3 24,0 3 18,0 4-35,0 8-6,3 5-7,0 7-6,-3 5-11,0 5-12,2 3-9,-2 1-11,-2-3-21,4-3-15,-2-6-5,0-2-15,0-6-17,0-3-11,0-1-7,0-3-7,0-2-3,0-3-9,0-1-6,0-9-13,0-2-19,0-6-84,7-5-185,-6-2-329,1-6 0,-1-6 0,1-3 0</inkml:trace>
  <inkml:trace contextRef="#ctx0" brushRef="#br0" timeOffset="587.9555">5545 5312 755,'3'13'68,"3"8"13,-3 8 5,3 5 7,-1 0 8,0-2 8,-3-3 6,-1-4 7,1-8 42,-2-3 2,0-3 16,0-7-6,0-2-1,0-2-4,0-6-4,-2-6-5,-2-5-4,-2-4-7,3-8-37,0-3-51,3-3-24,6 2-1,10-1 1,1 5 4,6 4-3,-1 7-2,-1 6 1,-7 7-2,1 2-3,-2 4-6,0 5-5,3 2-2,-5 6-5,2 6-5,-4 6-1,-6 3-1,2 1-1,-4 3-2,2-3 1,0-1-2,1-1-27,1-6-58,0-4-116,14-9-518,-14-3 0,1-4 0,0-4 0</inkml:trace>
  <inkml:trace contextRef="#ctx0" brushRef="#br0" timeOffset="1195.9506">6010 5289 1355,'0'-1'75,"0"-1"25,-2 2 28,2 5 15,0 4 16,2 12 20,-2 8 8,3 13 6,0 9 4,0 8-73,2 5 3,-1 2-25,2-3-26,0-3-15,-3-9-13,2-12-13,-5-10 10,3-12 3,-3-10 2,0-5 1,0-5-4,0-15-1,-3-7-5,-4-10 1,0-14-1,-2-11-7,3-4-18,3-5-8,3 1-6,0 4-1,0 4 1,3 11 2,-6 8 1,6 8-3,0 9 1,4 6-2,4 6-1,3 2 1,4 4 0,4 5 1,-1 2-3,0 6 0,2 4 2,-9 6 2,-1 3 2,-7 6 3,-3 3 4,-6-2 3,-3 5 3,-6-3 0,0-3 1,-6-4 0,1-4 3,-1-7-4,3-7-14,-3-3-79,14-6-282,-10-8-345,7-7 0,4-7 0</inkml:trace>
  <inkml:trace contextRef="#ctx0" brushRef="#br0" timeOffset="1687.9508">6371 5166 866,'0'6'109,"3"6"26,0 7 36,3 8 39,0 4 35,1 6 11,-4-3 8,2 2 11,-3-2 10,1-7-69,1-3-16,2-10-8,2-2-24,1-9-28,3-1-24,1-7-13,4-6-8,-1-4-7,0-5-10,-6-9-15,1 0-12,-7-4-15,1 1-20,-4 0-22,2 4-18,-3 5-2,0 5-5,0 5-9,3 8-2,-3 1 2,0 8 1,3 5 3,0 7 4,2 9 13,2 5 10,2 7 1,-1 1 4,-1 1 3,2-3-47,3-3-67,5-8-218,-5-5-372,1-8 0,4-6 0</inkml:trace>
  <inkml:trace contextRef="#ctx0" brushRef="#br0" timeOffset="2080.7278">6917 4841 1474,'0'-3'111,"0"1"34,0 2 51,0 2 28,0 6 22,0 11 18,0 12 12,-1 11 14,-2 6 12,1 8-94,-5 4-4,2 2-23,2-2-48,3-5-23,-1-2-17,-1-6-17,8-9-8,-1-7-12,5-12-5,1-4-5,4-6-2,1-6-11,4-3-8,-5-6-26,1 0-67,-2-5-76,1-4-201,-7-32-514,-5 28 0,3-4 0,-9-2 0</inkml:trace>
  <inkml:trace contextRef="#ctx0" brushRef="#br0" timeOffset="2350.3589">6782 5167 1876,'-5'0'173,"1"1"38,-1-1 23,1 2 24,4-4 21,0 2 13,0 0 6,0 0 20,6 0 9,8 0-122,8 0-46,5 0-39,14-1-34,5 0-66,7-3-121,5-3-278,-6 0-496,-7 0 0,-3 1 0,-3 0 0</inkml:trace>
  <inkml:trace contextRef="#ctx0" brushRef="#br0" timeOffset="3857.938">24396 5237 764,'0'0'128,"1"0"35,-1 0 29,0 0 13,0 0 8,0 0 8,-1 0 13,-6 0 15,-1 1 13,-3 4-88,-7 2-25,2 5-28,-4 5-20,2 4-6,1 0 0,1 7-3,7 4-5,3 0-8,4 3-10,2-1-6,3 2-3,5-5-6,0 0-7,5-5-5,2-6-6,0-4-2,0-3-2,0-5-5,2-7 1,2-2-4,2-10 1,1-3-2,0-7-2,-2-5-8,-7-3-7,-1-4-7,-7-2-10,-5 1-1,-5-2-2,-4 2 1,-3 3-3,-4 4 1,-6 7 0,1 4 5,-3 6 4,6 7-1,2-1-2,5 6-19,5 3-48,2 1-73,2 1-142,2-3-420,6 6 0,2-2 0</inkml:trace>
  <inkml:trace contextRef="#ctx0" brushRef="#br0" timeOffset="4381.6863">24707 5302 1753,'0'0'94,"-1"0"21,-1 1 30,1 4 18,1 5 15,-3 4 7,3 8 6,0 5 9,0-1 8,0 3-80,1-2 4,4-4-12,1-3-23,0-1-6,4-9 3,4-3 2,-2-4-4,3-2-6,4-5-7,0-7-6,0-3-19,0-4-24,-2-7-28,-3-3-41,-2-2-45,-6-3-33,0-1-17,-3 0-7,-3 2-4,3 6-2,-3 2 9,0 9 8,0 6 23,0 4 28,0 9 30,4 6 27,-4 10 17,5 8 7,-2 4 3,0 6-2,0 3 1,-1-2 4,-1-2-39,2-4-81,12-8-477,-7-5 0,4-6 0,3-9 0</inkml:trace>
  <inkml:trace contextRef="#ctx0" brushRef="#br0" timeOffset="4745.6048">25174 4997 1671,'0'2'104,"0"6"37,0 7 33,2 12 16,-2 11 6,0 9 6,0 5 3,0 3 0,0-3 1,0-3-46,1-6-56,-1-4-37,4-9-32,-1-7-14,3-4-4,1-6-4,2-4-14,7-2-17,1-4-58,8-6-123,40-9-484,-38 1 0,-6-3 0,-3 0 0</inkml:trace>
  <inkml:trace contextRef="#ctx0" brushRef="#br0" timeOffset="5021.9573">25085 5321 1948,'0'0'100,"3"0"18,6 0 10,3 0 5,6 0 2,9-3 1,0 2 0,8-4-6,1-4-44,6-2-203,-3-10-469,-3 11 0,-2-4 0,-3 7 0</inkml:trace>
  <inkml:trace contextRef="#ctx0" brushRef="#br0" timeOffset="5602.0621">25556 5286 1200,'0'13'161,"2"6"14,-2 12 12,1 10 7,-2 5 3,2 2 4,-1 6 0,2 3 2,-1-1 3,2-5-127,-1-5-35,-1-8-12,-1-11-5,2-10 1,-1-7-1,1-8-3,-2-2 1,1-8-2,2-8-3,-6-12 0,3-9 2,0-12 0,0-6-5,0-5-10,0-1 0,0 0-1,-1 1 0,1 7 2,0 6 6,0 7 8,0 10 9,4 6 1,1 7 4,4 7 0,3 1 3,4 4 3,2 3 4,-1 2-1,2 7-1,-3 2-6,-2 8-10,-3 8-2,-5 4-1,-6 2-1,-3 2 0,-3-3-2,-5 0-3,-5-4-3,-6-4-3,2-1-6,-3-11-17,5-3-44,5-3-120,5-16-578,2 3 0,6-7 0</inkml:trace>
  <inkml:trace contextRef="#ctx0" brushRef="#br0" timeOffset="6092.3806">25950 5208 1942,'-3'3'118,"0"7"24,0 6 17,2 4 14,-2 7 9,6 2 8,-3 0 6,0 0 10,1-4 4,1-5-68,2-5 0,4-5-8,4-6-14,6-3-10,4-5-8,-2-5-8,1-7-7,0-4-17,-4-7-19,-2-6-37,-6-2-40,-1-1-19,-3-3-6,-3 6 3,-2 5-6,0 8-12,0 8 2,0 6 8,0 6 14,1 8 18,1 9 13,-1 7 2,2 2 0,0 9-4,-1 0 5,1 2 8,-3-3-12,3-3-71,0-2-78,7-4-158,3-11-377,4-1 0,0-9 0,10-4 0</inkml:trace>
  <inkml:trace contextRef="#ctx0" brushRef="#br0" timeOffset="6467.3464">26474 4894 1593,'0'-2'137,"0"2"36,2 2 35,-2 7 27,0 4 22,0 16 17,0 10 12,0 8 9,0 4 6,0 5-124,-2 0-4,1-3-35,1-1-34,0-6-25,0-6-17,3-8-16,0-4-5,7-8-6,2-10-1,9-3-6,5-5-2,1-4-5,3-8-9,-1 1-40,-7-4-58,-7-4-76,-6-6-137,15-4-533,-22 5 0,-1-3 0</inkml:trace>
  <inkml:trace contextRef="#ctx0" brushRef="#br0" timeOffset="6916.9581">26512 5191 874,'-8'0'180,"-1"0"48,0 1 42,-1-1 33,4-1 22,4 1 25,-1 0 24,3 0 24,0 0 22,0 0-100,0 0-49,5 0-42,2 0-37,8-5-30,11 3-20,8-3-22,10 1-26,4-4-22,-3-1-21,-8 3-16,-12 0-16,-7 1-4,-10 2-11,-5 0-4,-2 0-8,-1 2-11,0 1-6,0 0-17,0 0-20,0 0-17,0 0-23,0 0-29,0 0-15,0 0-9,0 0-19,0 0-25,0 0-30,0 0-32,0 0-66,0-3-105,-1-8-179,-2 11 0,3 0 0,-5-1 0</inkml:trace>
  <inkml:trace contextRef="#ctx0" brushRef="#br0" timeOffset="35520.1993">6898 6245 260,'0'-3'56,"1"2"17,1-3 26,1 1 25,-3 3 22,4 0 16,-1 0 11,-1 0 18,-2 0 22,0 0-37,1 0-7,-1 0-13,0 0-22,0 0-20,0 0-17,2 0-17,-2 0-8,1 0-17,-1 0-22,3-2-6,0-1-5,2-1-3,1-1-4,0 1-1,0-2-6,1-1 1,0 3 0,3-2-1,-4 1 3,3 1 2,-4-2 1,3 2 0,-2-3 3,2-1 1,3 1 1,0-3 3,-4 1-1,5 1 4,-2-1 0,1 0-1,1-2-3,1 1 1,3-4-4,-2 2-4,2-4 0,3 1-4,-3 3-1,1-5-4,3-1-3,1 2 0,0-4 0,-2 3 0,-3 0 0,0 2 0,-2 1 1,-1 2-1,2-2 0,0 2 0,0-3 1,2 3-1,-1-2 2,2 0-3,-2-2 0,0 3-1,-1-4 2,5 2 1,-1-1 1,-1 0 0,2-1-1,1 4 1,-1-2-2,-1 1 2,2 0 1,-3 0 1,3 2-3,5-2 2,2-1-2,4-2 2,4 0 0,-1 2 0,1-2-1,-1 0-1,2 2 1,1-3-1,1-1 0,3-2-1,-3 0 0,-1 2-2,-2-3 0,-3 3-2,-1-1 0,-1 0 2,2 1-2,3 0-1,0 0 1,-1 0-1,1 1 0,-1-1 2,1 4-2,0 0 1,2 0 0,1 1-2,4-4 1,-3 3 0,2-4 1,-3 2-1,0 0 2,-6 3 0,2-2 1,-5 3 0,3-3 2,-1 3 1,-1 1 1,2-2-1,2 2-1,-1-1 2,1 5-1,3-5-1,-2 2 0,3-1 1,0 3-1,-1-2 0,1 2-1,0-1 2,-3 3-2,5-3-1,2 0 1,1 1 1,1-1-1,2 0 0,-1 4-1,-4-3 0,-2 5 0,-2 0 0,-1 1-2,-3 0 3,3 1-2,-1 1-1,0 1 1,3 0 0,2 0 1,2 0 1,-1 0 0,1 0 2,-2 0 0,2 0-1,-1 0 2,-2 0-3,0 0 1,-3 0-1,2 0 1,-3 0-1,-1 0-2,0 0 2,-2 0 0,-3 3-2,3 0 0,-1 1 3,1 0 0,-4 3-1,1 0 1,-6-2 0,0 2 1,-1-1-2,5 0 3,-6 0 4,4 3-4,-1-2 0,1 0-1,-4 0 0,1-2 0,0 3-1,1 1 2,-2 1 0,0-3-2,2 4-3,-3 0 2,-1-1 0,2-2 1,2 3-1,0-1 2,4 1-1,-4-1 1,1 2-1,-6-2 1,-2 3 3,-4-2 1,-3 1 6,0 1 0,0-2 1,0 3 1,3-3 1,-2 3 2,2-1 1,-2 1 3,2 1 3,1-1 0,1 1-2,0-3 1,-3 2 2,1-4 4,-1 4 1,-2-4 0,4 5 1,-3-1 0,4 2-3,-6-3-1,2 2 1,-3-1 2,5 0 1,-3-1 0,4 1-4,-1-2-1,-1 1 0,-1 0-1,1 1-1,-3-3 0,-3 1-1,2-3-3,-2-1-4,1 0-2,-3-1 0,3-1 2,-3 0-2,1-1 0,-2-2-2,0-3-2,-3 3-2,4-3-2,-3 1 0,1 2-8,1-1-21,0 0-23,0 2-28,-1 0-36,1 3-89,-2-5-103,8-1-388,-4 3 0,-4-2 0,2-1 0</inkml:trace>
  <inkml:trace contextRef="#ctx0" brushRef="#br0" timeOffset="36561.7452">11852 5247 880,'0'0'63,"0"0"26,4 3 22,-3 1 16,6 3 11,2 1 21,1 4 8,4 2 6,-4-1 5,4 0-25,-4 2-27,1-1-24,-1 2-20,-4-3-12,2 0-10,-3 2-20,-2-5-5,1 0-5,-1-1 2,-2-2 1,-1 3 1,0-3 2,0 0 4,0-2 5,-3 2 5,-7 2 9,-2-1 14,-7 2 12,-1 1 6,-7 0 0,3-1 6,0 1 2,-3 0 5,7 0 0,-1-4 0,6 3-4,0-4-11,6 0-13,-5 0-10,7-3-7,0 1-3,0 0-4,4-1-2,0 0-5,2 0-2,-1-3-2,2 0-2,-1 0 2,1 0-2,0 0 3,0 0-2,0 0-4,0 0-2,0 0 0,0 0-5,0 0 1,0 0-3,0 0-5,0 0 5,0 0-4,0 0-3,-2 0-3,2 0-1,-1 0-6,1 0 0,0 0-1,1 0 1,-1 0 0,0 0-5,0 0-1,0 0 0,0 0 2,0 0-2,0 0-1,0 0 1,0 0-2,0 0 1,0 0 0,0 0 1,0 0-3,0 0 1,0 0-2,0 0 0,0 0 1,0 0-3,0 0-3,0 0-5,0 0-6,0 0-7,0 0-19,0 0-32,0 0-44,0 0-45,0 0-89,3-2-224,-3 2-337,0 0 0,0-1 0,0 1 0</inkml:trace>
  <inkml:trace contextRef="#ctx0" brushRef="#br0" timeOffset="51247.5064">15036 5966 336,'2'0'80,"-2"0"15,1 0 8,-1 0 21,-3 0 21,0 2 11,-6-2 7,-8 1 8,-1 3 9,-9-2-41,-5 3-18,-4 1-6,-1-2-3,-2 1-17,4 0-22,3-2-6,5-2-5,8-1-6,4 0-3,4 0-9,1 0-4,4 0-5,3 0-1,3 0 3,0 0 1,0 0 2,0 0 4,0 0 1,0 0-2,0 0-3,0 0-5,0 0-3,0 0-4,0 0-6,0 0-3,0 0-7,0 0-4,0 0-4,0 3 3,0 1 0,0 4 5,0 5 6,0 2 0,-3 2 9,-1 1 3,1-1 5,-4-3 0,3-2 1,1-1-3,1-2 1,2-1-1,0 0-5,0-2-3,0-2-6,0 3-5,0-6 0,0 2-1,0-1 10,3-1 4,3-1-1,4 0-4,6-1 1,-1 1 0,-2 0 1,2 0 1,-3 0-1,5 0 0,0 0-13,5 0-5,0 0-2,1 1-1,0 2 0,-4 4-1,0 1 0,-5 3-1,2 3-1,-2 0-1,-1 3-1,0-1 0,-4 4 1,-4-3 4,-4 9 1,1 1 4,-4 0 8,-2 2 7,-1-3 11,-1-1 14,-4-2 21,-6-3 15,2-6 18,-3-4 15,-6 0 14,-1-5 1,-3-1-3,1-3-6,-2-1-8,-2-3-12,4-2-20,1-1-17,1-5-20,1-2-19,3-2-24,4 1-22,4-2-25,2 6-39,7-2-60,-1 5-126,8-3-208,3 2-359,0 2 0,9-4 0,5-4 0</inkml:trace>
  <inkml:trace contextRef="#ctx0" brushRef="#br0" timeOffset="51831.798">15092 6184 754,'0'-2'114,"0"1"38,1 1 34,-1-3 29,0 3 18,0-4 16,0 4 11,0-4 4,2 0 4,1-1-77,4 1-30,2 1-37,2 2-31,5 1-23,-1-1-16,2 1-14,0 1-8,2 3-6,-1 3 2,-3 3-6,1 4-1,-3 5 0,-3 1-3,-1 2-2,-6 3 2,-1 3 4,-2-2 8,-7 4 8,-1-1 7,-4 0 6,-5-3 5,-1-6 6,-2-3 3,1-4 2,-2-5-3,0-6-8,-3-2-13,1-2-30,0-5-40,6-3-44,0-4-85,11-5-138,0-10-444,4 8 0,4 0 0,8 0 0</inkml:trace>
  <inkml:trace contextRef="#ctx0" brushRef="#br0" timeOffset="52566.1631">15432 6161 1418,'-5'0'64,"-2"-2"26,-4 2 40,-2 2 26,-1 1 30,-6 4 20,7 3 18,-4 7 23,2 2 11,2 5-41,4-2-10,1 6-14,6-2-33,0 2-24,6-1-27,1 0-15,1-5-24,3-1-19,6-6-2,-2-3-4,4-7-2,0-3-11,-1-2-3,1 2-5,1-2-4,-5-4-4,4 0 6,-7 0-4,-1-1-7,-4-2-4,-5 3 1,3 1 2,-3 2-2,0-3 1,0 2 5,0 0-3,0-1 1,0 0 1,0 1 0,0 2-4,0-1-2,0 1-4,0 0-1,0 0 1,0 0-3,0 0 0,0 0 1,0 0 0,0 0-1,0 0 3,0 0 1,0 0 2,0 0-1,0 0 1,0 0 0,0 0 2,0 0-4,0 0 2,0 0-1,0 0 1,0-1-6,0 1-9,0 0-15,0 0-17,0-1-22,0-1-24,0 2-27,0 0-59,0-1-145,0-14-459,0 12 0,-3-2 0,3 0 0</inkml:trace>
  <inkml:trace contextRef="#ctx0" brushRef="#br0" timeOffset="58194.2563">11992 5992 820,'0'0'92,"-3"0"25,-1 0 42,-2 0 27,-1 0 28,-2 0 24,0 0 24,-9 0 14,0 0 17,-5 0-62,-2 0-22,-2 0-24,3 3-40,1 2-26,2-1-24,8-1-21,2-1-18,-1-2-5,4 0-8,4 0 12,-1 0 13,2 0 4,3 0 2,-1 0-4,1 0-5,0 0-9,0 0-9,0 0-13,0 0-11,0 0-16,0 0-10,0 2-2,0 2-3,-2 5 6,-1 0 6,-5 7 2,0-1 6,-3 2 2,2-2 3,2-4-5,1 0-6,6-1-2,0-2-9,0-2-13,0-1-5,0 0 11,0-3 0,3 0 3,7-2 0,1 0 4,6 0 2,0 0 2,6 0 7,-6 0 12,5 0 1,0 0-11,-1 3 1,1-1-3,-3 3-1,-4 0-2,0 2-2,-6-1-4,2 1-1,-8 1 3,-3 1 3,0 0 6,-3 5 1,-1-3 1,-6 3 4,-5 0 2,-6 1-1,-1-3 10,-4 0 2,-4-1-2,0-6-1,1-1-5,2-4 0,0 2-1,6-4-2,5-2-1,6-1-6,3 1-19,4 0-38,0 1-77,3 0-101,1 1-115,7-9-455,3 9 0,5-4 0,8 0 0</inkml:trace>
  <inkml:trace contextRef="#ctx0" brushRef="#br0" timeOffset="58832.9042">12055 6125 1668,'0'0'112,"0"0"20,0 0 21,0 0 7,0 0 4,0 0 5,0 0 1,1 0 3,1 0 2,-1-1-81,2 1-27,2 0-21,-1 0-17,2 0-8,0 0-4,1 0-2,-4 0 1,0 0 4,-3 0 12,4 0 17,-4 0 10,0 0 8,0 0 4,0 0 6,0 0 1,0 0 0,0 0-4,0 0-7,0 0-18,0 0-17,3 0-14,-3 0-7,3 0-8,1 1-3,4 2 4,2 2 0,1 4 4,3 2 0,1 2 4,-2-1 2,4-2 0,-5 2 0,0-1 0,-3-5-2,-2 2-5,0-2-3,0-1-8,-3 0-19,1-4-36,-1 3-50,3-1-115,6-7-193,-9 4-272,-1-3 0,1-3 0</inkml:trace>
  <inkml:trace contextRef="#ctx0" brushRef="#br0" timeOffset="59135.6148">12256 6047 1052,'0'0'83,"0"3"22,-3 7 32,0 4 22,-4 7 14,-2 4 11,-2 4 6,-5 0 3,2 0 2,-2-2-45,-1-1-35,2-4-22,6-4-36,1-6-43,4 0-82,4-10-148,0-7-307,0 5 0,6-4 0,-3-4 0</inkml:trace>
  <inkml:trace contextRef="#ctx0" brushRef="#br0" timeOffset="59568.8977">12392 6061 1244,'0'0'104,"0"0"16,1 0 19,3 2 20,1-4 11,3 2 8,3 0 8,3 0 4,2 3 5,0 3-76,1 3-21,-1 4-15,-2 5-19,1 4-20,-8 2-7,-2-2 6,-4 0 12,-1 0 17,-7-2 6,-10 1 4,-1-2 0,-7 1 2,-9-6-1,4 1 0,5-8-1,4 1-14,6-5-26,1-3-50,5 0-103,5-8-195,-1 1-405,3-6 0,4-2 0,9-9 0</inkml:trace>
  <inkml:trace contextRef="#ctx0" brushRef="#br0" timeOffset="59838.5376">12592 6079 1693,'-8'0'153,"-7"3"25,-1 7 18,-8 1 15,4 2 8,3 6 11,7 2 3,6-3 3,2 6 1,4-5-109,4 5-41,4-4-27,5-1-45,5 0-100,7-6-138,0-5-490,0-2 0,9-1 0,6-5 0</inkml:trace>
  <inkml:trace contextRef="#ctx0" brushRef="#br0" timeOffset="65051.9337">15362 5738 368,'0'0'60,"0"-4"10,0 1 12,3 1 17,-3 0 19,0 1 21,0 1 14,0 0 9,0-2 8,4-1-34,-4 1-8,0-1-3,3-1-4,1-1-8,-1 2-10,1 0-16,1-3-10,0-1-2,2 3 3,-2-7-4,2 2 1,1-2-3,1-1-7,-1 0-5,5-4-7,-4 3 2,3-3 1,0 1-3,-6 0-5,6-1-3,-5 3 1,2-1 0,3-1 3,-3-2 2,4 1 2,-3-1-1,1-1-2,-1 1 1,4-1-1,-4 3-4,-1-2-4,6 1-4,-3 0-2,2 0-4,1-1-5,1-1-3,1 1-4,6-1-4,-1-1 0,0 1 0,1 3-3,1-4 1,-4 2-1,0 0-2,-2 3 3,-1-1-1,2 1-1,0-2-1,4 0-1,0-2 0,7-2 0,0 0-1,1 1-2,1 0 3,1 4-4,0-2 1,-3 2-1,-3-1 1,0 4 1,-3 1-2,-1-3 1,-5 4 0,-1 2 2,-1-3-1,-2 5 2,2-2 1,2-1-1,5-1 0,1 0 0,0-2 1,3 1-1,-3 0 0,2 4-1,-1-1 0,-4-1-1,1 2 1,-2 0-2,0 1 2,1-3-4,2 1 2,1 2-3,1-2 0,4-1 2,1 0-2,0 0-2,2 0-1,-4 1 2,-3 0-1,2 2 0,3-2 0,-2 4 2,5-4-1,1 1 0,-1 2-2,1-1 2,1 0 1,-1 2-2,4 0-2,-2 1 2,-1 2 0,-1 1-1,-4-2 0,2 2-1,-4 0 2,-2 0-2,1 0 0,0 0 1,-1 0 2,-1 0-3,-1 0-2,-4 0 5,3 0-2,-5 0 0,0 0-1,-2 0 1,0 0 0,0 0 1,6 0-2,-2 0 2,6 0 0,1 0-1,-2 0-1,1 0 1,-3 0 1,1 0-2,0 0 2,-3 0-2,0 0 2,4 2-1,-1 0-1,3 1-2,-1-1 3,-1 3-2,0-2 1,0 1-1,-1 1 0,2 3 1,-1-1-1,-5-2 0,3 2 1,-2 1 0,-3-1 1,0 0 0,1 0-1,1 0 3,3 0-2,-2 2 0,-3-1-1,1 0 4,4-1-4,-3 2 1,1 1-1,-4-2 1,0 1-4,0 0 1,-7 1 2,4-2 1,-1 2-2,3 2-6,-2 1 8,2 0-3,0-3 1,-2 3-2,1-2 3,-2 1 1,2 0-3,0 2-3,-1 1 3,-4-3 2,4 4-3,-4 2 0,1-1 3,1-1-2,-2 2 0,0 0 1,1 0 4,-1-1 2,-3 0-1,3-1 1,-2 0 0,1-2 2,-3 2-3,2 0 6,-1 1-1,2 2-2,-3-2 1,5 0 0,-5 1 6,3-1-2,-1-2 0,0 0 1,1 1 1,-2 0 0,3-3-1,-3 3 1,3 0-2,-4-1-2,4-1-5,-4-3 3,-1 3-4,-2-4 1,0 1-3,0-1 0,-2-2-5,1-1-17,-2-1-46,1-2-61,5-2-159,-3-21-520,2 15 0,-1-2 0,2-3 0</inkml:trace>
  <inkml:trace contextRef="#ctx0" brushRef="#br0" timeOffset="65962.1724">19144 5238 546,'0'0'95,"1"3"36,-1 2 35,0 3 31,3 4 29,2 5 17,1 0 14,3 4 9,2 4 14,-1-1-50,-1-1-24,0 3-30,-4-6-29,-5 0-21,1-7-19,-1 1-4,0-4 2,-1 2 9,-4-3 4,-7-1-1,-4 2 11,-7-2 14,-7 3 20,0-1 19,-5 1 13,1 3-3,-3 0-9,10 0-12,-1 1-16,10-5-7,4 0-18,5-1-19,3-3-17,3-2-19,0-2-15,0 3 6,2-5 14,-1 0 13,2 0 17,-1 0 13,2 0 3,-1 0 6,0 0-4,0 0-7,0 0-10,0 0-15,0 0-14,0 0-17,0 0-29,0 0-11,0 0-2,0 0-12,0 0 4,0 0-1,0 0 1,0 0 0,0 0-9,0 0 0,0 0 9,0 0-6,0 0-3,0 0 4,0 0-9,0 0 0,0 0-9,0 0 1,0 0-6,0 0 6,0 0-6,0 0 6,0 0-1,0 0 1,0 0 0,0 0-4,0 0 4,0 0-1,0 0 3,0 0-13,0 0-9,0 0-14,0 0-16,-1 0-88,1 0-30,-4 0-35,3 0-51,-2 0-72,0 0-83,3-8-283,-9 4-314,-9-4 0,-11-4 0</inkml:trace>
  <inkml:trace contextRef="#ctx0" brushRef="#br0" timeOffset="74342.1667">24788 6304 1271,'0'0'71,"0"0"15,0 0 11,2 0 16,-4 0 15,-2 2 22,-3 1 22,-4 0 19,-5 5 16,-6-3-44,-6 4-9,-5 0-7,-8 2-10,4 1-12,0-1-13,7-4-20,9 0-20,9-3-14,7 1-14,1-4-4,4 1 2,0-1 3,0-1 3,0 0-1,0-1-3,0 1 0,0 0-5,0 0-6,0 0-4,0 0-4,0 1-10,0 5-6,0 2-4,0 4 6,0 8 7,0 6 4,0 4 9,0 0 5,-6 4 3,3-4-1,-3-1 4,-2-4-2,1-5 0,4-5-4,2-5 7,1-4 14,0-5 7,0 1 0,4-2-4,5-3 0,3-3-2,6 1-2,4-3 0,3 1-4,7-1-15,-5 4-20,1 2-11,2 2-5,3 6 3,-5 2-3,-5 7-1,1 4-2,-11 3 3,-6 0-4,-4 2 5,0 0 0,-12-2 0,-3 0 3,-1-4 0,-9-1 6,-5-3-1,0-3 3,-3 0 1,-6-4 4,1-3-5,-2-1 0,2-1-2,2-2 1,0-5-5,1 1-8,4-4-4,4-2-17,4-1-23,7 0-52,7 2-103,3 0-124,27-5-572,-14 3 0,8-1 0,7-7 0</inkml:trace>
  <inkml:trace contextRef="#ctx0" brushRef="#br0" timeOffset="74881.7749">24966 6525 1456,'0'-4'105,"0"4"26,3-3 21,-3 3 12,0-6 14,0 1 14,3 0 11,0 1 9,6-5 5,4 4-67,4 0-24,1 1-22,2 0-19,1 4-10,2-1-7,-1 6-14,1 4-11,-2 5-6,-2 5-5,-3 8-8,-6 4 1,-1 1-3,-6 3 1,-6 2 2,-9-7-1,-2 1 1,-10-4 7,-4 0 1,-2-8 1,1 0 6,1-7-6,4-4 3,5-4-3,1-2-6,3-1-12,2-5-33,2-2-89,4-5-170,-1-12-492,8 4 0,0-6 0,12-1 0</inkml:trace>
  <inkml:trace contextRef="#ctx0" brushRef="#br0" timeOffset="75261.7206">25437 6466 1364,'-9'0'76,"-3"0"25,-4 0 20,-4 1 16,-1 3 19,1 3 22,-2 5 23,-4 6 16,8 3 14,0 4-46,7 4-10,4 1-21,6 2-16,-1-2-14,4 0-16,-1-4-18,2 0-22,5-5-12,2-4-13,2-6-8,6-2-10,6-3-5,0-4-8,6-2-46,-4 0-90,3-3-168,-5-14-421,-2 12 0,-6-4 0</inkml:trace>
  <inkml:trace contextRef="#ctx0" brushRef="#br0" timeOffset="75637.9839">25646 6639 1868,'0'0'151,"0"0"38,0 0 22,0 0 13,0 0 4,0 0 2,3-1 0,0-1 3,8 2 0,7-2-116,8-3-32,4 4-36,4-3-25,-1 0-13,2-2-2,-5 3-5,0-1-6,-4 1-25,-1 3-46,-1-4-55,-1 0-97,-3-2-123,-10-7-310,-4 9 0,-3-1 0,-3 1 0</inkml:trace>
  <inkml:trace contextRef="#ctx0" brushRef="#br0" timeOffset="77314.6959">26098 6416 1375,'0'-2'140,"0"-1"27,0 0 30,0-5 22,0-1 16,1 2 12,1-5 10,1 6 8,3-5 6,3 2-88,9 1-43,8-4-25,2 2-22,5 0-19,0-1-16,-4 4-12,-5 1-10,-3 2-4,0 4-10,-1-1-2,-4 3-2,2 4-4,-2 2-4,-2 8-6,-4 3 4,0 6 0,-6 6 4,-1 1 1,-3 6 6,-1-2 4,-4 3 1,-5-1 5,-4-1 2,-5 2 14,-5-3 7,-3 1 9,2-4 4,0-5 3,-1-2 3,3-6-4,0-2-1,6-3-5,2-2-4,5-4-8,1-3-9,5-5-5,1 2-10,-2-3-4,0 0-5,-1 0-1,0-3 1,-6-2 1,6-2-2,-3-5-1,1-5-2,1 0-1,6 3 2,-1 1 0,2 2-1,0 3 1,0 1-5,2 0 2,-1 2 2,3-3-1,2 3-2,2-2 0,4 0-2,2 3-2,2 3-2,-1-1 0,0-1 0,-3 2 2,3 1-5,-3 0-2,0 0 4,-1 4 1,5-2-1,-2 3 1,4 2 1,0 3-1,-3 0 2,2 2-4,-4-3 4,2 0-1,-4-1-3,1 1 1,-2-3 1,-1 0-4,-2 0 2,0 1 2,2-3-1,-3-1 2,-3 0-2,2-1-1,-4-2 1,2 3-1,0-3-2,0 0 2,-2 3-1,1-3-2,-1 1-1,-1-1 3,0 2-2,0-1 0,0-1 2,0 0-3,0 2 3,0-2-1,0 0-1,0 1 5,0-1-1,0 0-2,0 0 3,2 0 2,-2 0 3,0 0 1,0 0 1,0 0 0,0 0 1,0 0-4,0 0 0,0 0-1,0 0-1,0 0-2,0 0-3,0 0 0,0 0 0,0 0 3,0 0-1,0 0 5,0 0 1,0 0 4,0 0-1,0 0 2,0 0-1,0 0 1,0 0 1,0 0-4,0 0 0,0 0-4,0 0-2,0 0-3,0 0 0,0 0-5,0 0-4,0 0-6,0 0-4,0 0 0,0 0-6,0 0 0,0 0-4,0 0 0,0 0-2,0 0-2,0 0 0,0 0-2,0 0-1,0 0 1,0 0 3,0 0 5,0 0 2,0 0 0,0 0 4,0 0 4,0 0 4,0 0-5,0 0-16,0 0-20,0 0-20,0 0-29,0 0-17,0 0-6,0 0-11,0 0-9,0 0-18,0 0-23,0 0-50,0-1-84,9-5-373,-6 6 0,-6-3 0,0 0 0</inkml:trace>
  <inkml:trace contextRef="#ctx0" brushRef="#br0" timeOffset="78841.1049">28531 5229 1884,'-3'0'95,"3"0"26,-3-1 18,0 0 16,-3-3 14,2-3 10,1 4 4,1-2 3,1 0 2,-1 2-70,2-1-24,-1 3-24,1-2-23,-2 2-57,2-3-76,0 3-40,-3 1-88,0 0-83,0 0-282,-4 10 0,-4 5 0</inkml:trace>
  <inkml:trace contextRef="#ctx0" brushRef="#br0" timeOffset="79061.0199">28311 5428 784,'-3'8'95,"1"-2"43,0 2 57,1 1 43,1-3 35,0-4 24,0-1 0,1-1 0,-1 0-10,0 0-88,4-1-89,4-1-145,6-7-166,5-9-393,5 11 0,6-1 0,5 2 0</inkml:trace>
  <inkml:trace contextRef="#ctx0" brushRef="#br0" timeOffset="79295.8521">28668 5417 1688,'0'0'139,"0"0"27,0 0 13,0 0 9,0-1 2,2 1 1,-2-2-1,0-1-11,0 1-42,5-3-236,12-3-530,-9 4 0,-4-3 0,5 5 0</inkml:trace>
  <inkml:trace contextRef="#ctx0" brushRef="#br0" timeOffset="80545.9382">28789 5759 956,'3'-3'84,"-3"2"19,2-1 10,0-1 13,-2 1 10,-2 2 17,-2-4 15,-2 2 21,-3 1 23,-2-2-41,-4-4-13,3 6-9,-6 0-2,6 1-7,-7-2-3,1 4-15,3 2-6,2 1-19,-3 1-17,4 3-17,3 1-3,0 3-2,3 1-2,3 2 0,0 1 2,1 5 4,4 4-2,-2 3 4,3 3-7,-2 4 0,4 0-6,1 3-5,0-3-5,0-2-9,-3 0-4,-2-7-7,-1 1-5,-1-8-4,2-1 0,-1-7-1,0-4 5,0-3 4,0-1 2,2-4 2,-2 0 1,0-2-2,1-5-1,-1-3 0,0-4 0,0-6-2,0-4-4,0 1-8,-3-2-2,3 2-1,-3 8-2,2 3 4,-2 4-1,3 3 0,0 1 9,4 0 1,5-3-2,5 0 2,6-3 0,7 1 1,1 0-2,-1 1-4,-5 1 0,-3 2-7,-7 4-43,2-1-86,-1 2-127,5-2-642,-4 2 0,5 0 0</inkml:trace>
  <inkml:trace contextRef="#ctx0" brushRef="#br0" timeOffset="80928.6071">29178 5851 1419,'-3'0'105,"-3"0"34,-3 0 30,-4 1 18,-1 1 15,-1 3 20,-2 5 11,3 4 11,-2 3 11,3 5-78,2 2-10,1 2-28,1 5-23,6-2-15,1 4-10,1 1-20,1-5-10,1 2-11,2-8-12,2-2-18,7-4-36,6-6-67,8-8-132,31-3-563,-23-2 0,-2-5 0,1-2 0</inkml:trace>
  <inkml:trace contextRef="#ctx0" brushRef="#br0" timeOffset="81426.9394">29276 5975 2084,'0'0'148,"0"0"24,0 0 20,0-2 15,0 1 12,0 1 8,4-4 5,-2 2 3,4-3 6,5 1-117,5 0-25,6 0-17,8-1-18,0 2-13,1 2-12,-1 0-9,-4 3-4,-7 6-1,-6 1-6,-5 8-3,-8 3-3,3 4 0,-6 1-6,-5 1-4,-6 0 9,-6 0 0,-7-3-2,4-1 1,-2-7 0,1-4 5,5-4 1,3-4-2,1-1-1,3-4-19,3-1-63,5-4-105,4-8-278,0-1-346,4-6 0,5 0 0,7-1 0</inkml:trace>
  <inkml:trace contextRef="#ctx0" brushRef="#br0" timeOffset="81738.6">29687 5897 1645,'-8'0'114,"-2"1"19,-7 1 19,-4 3 20,4 2 8,-2 7 14,-2 4 8,4 4 12,1-1 3,5 4-86,5-1-20,2 4-18,4-3-20,4-3-18,-1-1-7,3-3-14,2-2-11,5-8-25,3-3-56,6-2-153,2-23-493,1 15 0,3-5 0</inkml:trace>
  <inkml:trace contextRef="#ctx0" brushRef="#br0" timeOffset="82266.9787">29725 5742 1334,'-2'0'118,"2"2"23,0-2 18,0 0 11,0-2-2,0 2 21,2 0 7,2 0 8,5 0 11,0 2-79,5 7-27,5 3-15,-2 5-15,-1 5-7,2 6 5,-4 5-20,-1 2-3,-4 4-4,-4 0-4,-3 4-2,-2-3 5,-7 3-2,-3 0 4,-2-2 4,0-1 7,-5-7 10,5-3 10,-1-5 8,2-8 8,-1-4 1,2-2-8,-1-2-5,2-4-8,0-1-7,2-1-12,4-2-26,-2-1-62,3 3-99,2-6-182,-1-31-563,-1 30 0,-1-3 0,3-5 0</inkml:trace>
  <inkml:trace contextRef="#ctx0" brushRef="#br0" timeOffset="82968.2767">30203 5989 1106,'-3'0'129,"0"0"36,0 0 35,-3 0 24,6 0 14,-1 0 20,1 0 22,0 0 24,0 0 22,0 0-69,0 0-26,0 0-21,0 0-15,1 0-12,8 0-6,6 0-14,9 0-22,6 0-20,5 0-21,1 0-21,3 0-14,-6-2-19,0 1-23,-7 0-24,-8-1-23,-3 1-13,-7 1-17,-5 0-22,-3-2-39,1 2-10,-1 0-26,-1 0-37,-1 0-76,-1 0-97,6 0-404,-14 3 0,-2 3 0</inkml:trace>
  <inkml:trace contextRef="#ctx0" brushRef="#br0" timeOffset="83310.4601">30217 6157 1546,'0'4'147,"0"-1"40,0 0 38,0 1 30,0-1 23,0-3 30,0 0 23,4 0 11,2 0 5,3 0-97,6-3-42,8 3-36,4-1-37,5-3-30,2-1-26,-1 0-28,-2 2-32,-6-1-26,-4 0-48,-2 1-55,-8 3-78,0 0-106,-1-2-158,-7 2-323,0 0 0,-1-1 0,-2 1 0</inkml:trace>
  <inkml:trace contextRef="#ctx0" brushRef="#br0" timeOffset="84449.9335">31106 5626 1257,'0'0'113,"0"0"30,0 0 9,-2 0 4,-1 0 9,-4 0 13,-5 0 13,-6 0 11,-3 1 8,-8 4-69,-4 0-30,-3 2-26,0 0-6,6 0 0,4-4-6,8 0-8,6 0-12,5-3-3,5 2-4,1-1-2,1-1-5,0-1-1,1 2 0,-1-1-3,0 0-4,0 0-7,0 0 2,0 3-4,0 4-3,0 3-3,0 4 1,0 6 5,-1 3 1,-4 2 7,-3-1 4,-2 2 8,2-3-5,2-7 2,3-3 0,3-4 12,0-6 13,0 2 12,0-3 5,0-2-1,0 0-2,3 0-4,0 0 3,5 0-4,4 0-4,0 0-11,4 0-15,1 0-16,1 0-13,0 4-5,8-1-4,-1 2 0,-1 4-1,2-3-4,-3 3-4,-7-1-1,-4 1-2,0 2-2,-7 0 4,-5 1-1,0 3 4,-2 1 0,-4-3 2,-4 6 4,-4-4 4,-7 1 2,0-1 1,-2-1 2,-2-4 0,1 2 1,1-4 0,2-2 0,3-5-1,7 1-1,0-4 3,5 0-8,-2-1-18,3-4-42,0 1-67,2-3-111,1-1-206,2-1-424,5-3 0,5-4 0,5-6 0</inkml:trace>
  <inkml:trace contextRef="#ctx0" brushRef="#br0" timeOffset="84948.6035">31242 5825 2123,'-2'-2'125,"0"1"24,2-3 23,-3-1 18,3 0 14,0 3 11,0-2 10,0-2 8,0 4 5,2-2-89,1-2-22,5 1-21,2 3-21,-1-2-13,3 3-13,5 1-5,-7 2-6,4 3-10,-1 4-1,-1 7-8,0 2-6,-4 5 0,-2 3-4,-2-3-2,-1 5 0,-6-4-6,-7 2 2,-1-1 2,-5-3-5,-7-3 5,-6-2-3,1-2-1,-1-4 2,-1-5 0,6-1-7,5-5-10,4 3-68,7-6-85,6-2-165,-2-12-546,8 5 0,1-3 0,9-7 0</inkml:trace>
  <inkml:trace contextRef="#ctx0" brushRef="#br0" timeOffset="85322.1992">31604 5758 1720,'-6'-3'102,"-3"3"16,-4-2 12,-3-1 12,0 6 14,2 0 19,-2 4 18,2 6 12,-1 2 12,0 7-75,2 1-12,2 3-11,5 3-4,1 0-5,4 0-10,1-5-16,1 2-12,4-4-13,1-2-7,5-6-6,7-4-5,0-1-16,6-5-60,3-4-111,9-3-234,-7 2-358,2-6 0,-1 1 0,1-5 0</inkml:trace>
  <inkml:trace contextRef="#ctx0" brushRef="#br0" timeOffset="85648.211">31797 5883 1779,'0'0'99,"4"0"33,-4 0 38,0 0 24,0 0 16,0 0 7,6 0 4,3 0 1,5 0 2,4 0-62,6 0-36,3-1-34,-2-2-42,2 1-51,-2-1-74,0-3-169,-4-12-471,2 10 0,0-1 0,4 1 0</inkml:trace>
  <inkml:trace contextRef="#ctx0" brushRef="#br0" timeOffset="86864.5069">32138 5707 788,'-1'-3'120,"-1"0"41,-2-1 40,2-1 37,-1 0 31,2 2 26,-1-3 26,2 1 26,0 2 27,0-4-67,0 2-24,0-2-22,0 2-30,3-3-33,2-1-24,5 1-22,4 0-22,11-2-22,6-4-26,2 2-13,1 1-13,-3 2-20,-3 1-10,-5 5-4,-6 2-10,0 2-2,1 7-7,-4 1-3,2 5-2,-5 7-3,-2 2 0,-3 8 1,-5 1 6,-5 3 0,-5 1 4,-5 5 1,-4-1 4,-7 0-2,2-1 1,-1-1 3,0-8 2,1-2 2,5-7-3,3-6 2,3-2 3,2-6 0,2 1 3,4-5 4,-1 0 4,2-3 0,0 0 3,0 0 0,-1-2 0,2-1-3,1-3-2,-1 0-2,2-3-5,0-2-2,0 0-4,0 2-3,0-3-4,0 4-1,0 3-4,0-2 1,0 7-2,0-2 1,0 1 3,0-1-2,0 2 2,0-1 2,0-2 2,0 0 1,0-2 7,0 3 6,0-2 2,0 3 1,0-1-2,2-3 1,1 5 0,4-3-2,1 2-2,4 1-3,4 0-5,-1 0-7,3 1-1,2 2-1,-2 4-1,-2-2-3,1 2-3,-4-1 3,0 0-1,0-3 3,-2 2-2,2-2-1,2-2 1,1 2-2,0-1-1,-2 1 1,2 0-1,-4 0-2,-6-2 1,0 1-3,-5-2 2,-1 0 1,0 0-7,0 0 1,2 0-2,-2 0 2,1 0-4,-1 0 0,0 0-1,0 0-3,0 0 1,0 0-4,0 0-1,0 0-6,0 0-13,0 0-21,0 0-21,0 3-23,0-3-23,0 0-22,0 4-33,0-3-24,0-1-32,0 0-50,0 0-70,0 0-52,0 0-33,4-5-200,-6 5 0,0 4 0,2-8 0</inkml:trace>
  <inkml:trace contextRef="#ctx0" brushRef="#br0" timeOffset="113363.771">18499 7725 339,'0'0'11,"0"0"9,0 0 10,0 0 12,0 0 12,0 7 14,0 1 19,0 5 16,0 7 18,0 3 10,0 2 5,0 7-2,0 0-4,0 2-8,0 0-9,-2 3-3,-1-4-7,2 0-3,-3 1-8,1-2-5,2 2-6,-2-4-2,0-1-3,0 1 3,3-1-4,-3 3-7,-1-2-9,4-1-13,0 1-1,-3 1-5,3-6-7,0 3 1,-4-5 4,4 1 0,0 2 2,-3-4 1,3 0-2,-3 2 5,3 1-5,0-4 0,0 5 7,0-3 0,0 2-8,0 0-2,0-4 1,0 4 0,0-5-1,0 2-3,0-3 2,0 4-1,0 0-5,0-2-3,0 4-1,0-1-1,0-2-5,0 2-1,0 1 0,0-2-1,0 0-3,0 3-1,0-4-1,0 3-1,-3 3 2,3 1-3,0 0 1,0-3 2,0 3-1,0-1-3,0-3 1,-1 2 0,1-4-2,0 0-2,0 3 0,0-3 4,-2 1-1,2-2-2,0 2-2,-1 1 1,1-2 1,0 1-1,0-2 0,-3-1 0,3-1 0,-3 2-3,0-3 2,3 2-3,0-1 2,0 0 0,0-2 0,0 0-2,0 5 1,0-1-1,0 2-1,0 1 2,0 2-3,0-2 1,0-2-1,0-1 0,0 0-1,0 0 2,0-2-1,0 3 2,0 1 0,0 1 1,0-1 0,0 1-1,0 1 0,0-2 2,-2 0-2,1-2-1,1 0 1,-3-2-2,1 1 1,-1 1-1,0-1 0,2 1 0,-2 2 1,0 2-2,0 1 2,-1 1-1,0-2 1,1 2-2,0-5 0,2 1 0,-1 4-2,-2-5 3,1 1-1,3 2 0,-4-2 0,3 0 2,1-1-1,-3 1 1,1 1 1,1 0-1,1 0 2,0-3-2,0 0-1,0 1 0,0-5 4,0 1-4,-3-1 1,3 2-2,-1-3 0,1 3 0,0-1 1,0 0-2,0-2 0,0 3-9,0-2-2,0-1 2,0 0-2,0 1 2,0-1-1,0-4-2,0 3-1,0 1 3,0-3-2,0 3 10,0 3 1,0-1-1,0 3-2,0 1-5,0 0 1,0 0 0,0-2 3,0-1-1,0 0-1,0 0 1,0-3 2,0 3-1,0 1 0,0-1 1,0 0-2,0 0 1,0-2 0,0-4 0,0-2 1,0-1-1,0-1-1,0 0 2,0-2 2,0-1 5,0 1 2,0 0-1,0 1-2,0 0 2,0 0-2,0-1 0,0-2 0,1-3-4,-1 0-22,0-3-52,3 0-84,0-3-116,5-4-356,-5 4 0,0 0 0,-3-1 0</inkml:trace>
  <inkml:trace contextRef="#ctx0" brushRef="#br0" timeOffset="114322.0057">18037 11551 1520,'0'0'58,"0"1"12,3-1 14,-3 2 10,3-5 10,-3 3 10,3 0 12,1 0 11,0 0 12,-2 1-35,-1 1 7,1-1 2,0-1-2,1 3-6,3-3-5,-2 2-9,-2 0-8,3 1-7,0-1 3,-3 0-8,1 1-10,3 2-9,-2 1-8,3 0-3,0 3 6,3 2 7,4 1-3,1-4 0,3 3-16,-3 0-8,3 2-4,-1-1-2,-6 2-2,2 3-3,-3-2-10,-1 2-6,0 2 0,-3-2-2,5 1-4,-2 0 2,1 0-1,1-4-2,-2 1-3,-2-4-1,1-1 4,-1-3-5,-1-4 0,-3 5 1,1-4 1,0 3 0,1-2 0,-2-3 0,2 2 5,-3-1 3,1-2-3,-2-1 4,-1-1-3,4-3 4,-1-1 0,0-4-2,-2-6 5,4-1-2,5-6-1,1-3-3,7-9-1,8-8-5,4-12 1,5-5-8,2-2-20,-7 2-28,-9 7-36,-5 13-78,-6 9-140,6 4-454,-15 16 0,-2 5 0</inkml:trace>
  <inkml:trace contextRef="#ctx0" brushRef="#br0" timeOffset="131755.8602">1500 8749 218,'-9'0'44,"1"-1"22,-4 1 18,-1 0 31,4 1 34,5 1 23,0 0 14,3-1 12,1 2 14,1-3-10,-1 1 7,0-1-17,0 2 1,4-2-5,7 0-22,3 0-16,13 0 2,12 0-5,6 0-9,9-2-15,9-2-14,2 1-1,2-5-17,-3 1-21,1 2-8,-9 0-6,-5 1-14,-2 4-5,-7 0-5,-4 0-5,-8 0-8,-6 0-2,-4 0-3,-8 0-1,-6 0-5,-3 0 1,0 0 0,-3 0-1,0 0 0,1 0 1,-1 0-1,0 0-2,0 0-5,0 0-24,0 0-58,2 0-98,5-2-214,-4 2-285,0 0 0,2-5 0,1 5 0</inkml:trace>
  <inkml:trace contextRef="#ctx0" brushRef="#br0" timeOffset="132662.9574">4260 8352 640,'0'-1'48,"0"-1"15,0 0 16,0 1 19,0 1 19,0 0 9,0 0 0,0 0 5,0 0 3,-2 3-27,2 5-7,0 9-6,0 4-9,0 10-13,0 6-10,0 2-3,0 7 10,0 0 6,0 2 0,0 0 1,0-6-6,0 1-8,-1-1-4,1-4-5,-2-4-5,2-5-6,0-3-9,0-4-11,0-4-4,0-3-4,0-7-4,0-1-2,0-2-1,0-5-4,0 3-7,0-3-19,0 0-40,0 0-96,0-3-86,-1-5-233,-2 7 0,-2-2 0</inkml:trace>
  <inkml:trace contextRef="#ctx0" brushRef="#br0" timeOffset="133942.2007">3891 8720 662,'0'0'91,"0"0"20,0 0 15,2 0 10,-2 0 12,0 0 26,0 0 23,0 0 16,0 0 7,0 0-53,1 0-8,4 0-8,5 0-8,2 0-3,11 0-8,4 0-18,1 0-22,5 0-14,5 0-6,1-5-8,2 5-17,1-3-12,-1-2-3,-1-2-7,-2 2-5,-5 0-5,2-3-2,-2 4-2,0-1-2,-3 1-3,-1 1-3,-4 1-1,-2 2-4,-7 0-2,1 0-1,-8 0-2,-6 0 2,3 0 3,-5 0 1,-1 0 2,0 0 3,0 0 3,0 0 3,0 0 0,2 0 3,-2 0 3,0 0-1,1 0-3,-1 0-1,0 0-2,0 0-2,0 0-2,0 0 2,0 0-2,0 0-3,0 0 0,0 0-2,0 0 0,0 0 1,0 0 0,0 0 1,0 0-1,0 0 1,0 0 0,0 0 1,0 0 0,0 0 0,0 0 1,0 0-1,0 0 2,0 0 0,0 0 0,0 0-1,0 0-2,0 0 2,0 0 1,0 0-2,0 0 0,0 0-2,0 0-4,0 0-2,0 0 0,0 0 0,0 0 0,0 0 0,0 0-3,0 0 3,0 0 2,0 0 1,0 0 2,0 0 2,0 0 0,0 0-2,0 0-2,0 0 0,0 0-4,0 0 1,0 0-3,0 0-1,0 0 1,0 0 0,0 0-3,0 0 5,0 0 1,0 0-1,0 0 3,0 0 0,0 0 1,0 0 0,0 0 0,0 0 0,0 0 2,0 0-2,0 0 0,0 0 0,0 0-5,0 0-15,0 0-18,0 0-31,0 0-46,0 0-69,0 0-119,0-4-273,-1 9 0,-4 3 0,-8 2 0</inkml:trace>
  <inkml:trace contextRef="#ctx0" brushRef="#br0" timeOffset="136998.0764">18222 13382 591,'0'-4'60,"0"-1"24,0 4 21,0-7 16,0 3 23,0 1 23,0 0 20,0 1 19,0 1 15,0 0-32,0 1-16,0 1-26,0 0-18,0 0-13,0 0-19,0 3-20,0 2-12,0 3-12,0 6-8,0 9 0,3-1-3,-2 7 5,3 3 1,-2 3-1,-1 2-1,-1-2-2,0 1-2,0-3-5,0-1-6,0 2-5,0-5 1,0 2 0,0-4-3,0-2-1,0-4 0,0-2-2,0-2-4,0-5-2,0-2-1,0 0-3,0-3 0,0-2-4,0-1-2,0 1 2,0-2-1,0-3-1,0 0-4,0 0-21,0 0-37,0 0-56,0-3-89,0-2-107,0-4-286,0-1 0,0-1 0</inkml:trace>
  <inkml:trace contextRef="#ctx0" brushRef="#br0" timeOffset="137587.8002">18068 13616 401,'-11'-2'52,"-3"0"12,0 2 19,-5-3 31,6 3 25,3 3 27,1-6 31,3 3 21,3 0 10,3 3-29,0-3-5,0 0-2,0 0-4,0 0-7,0 0-9,3 2-16,1-2-24,7 0-12,2 0-4,10 0-4,0 0-3,9 0-11,5-2-11,5 2-22,4-3-16,4-3-10,3 0-7,-1-5-7,-3 2-7,-3-2-4,-6 1-6,-10 1-1,-9 2-8,-9 4-7,-8 0-2,-2 3-4,-2 0-8,0 0-15,0 0-26,0 0-49,0 3-94,16-6-494,-14 6 0,-1-3 0,1 0 0</inkml:trace>
  <inkml:trace contextRef="#ctx0" brushRef="#br0" timeOffset="138654.188">18723 13439 1016,'-2'-2'114,"1"0"32,1 0 23,0-1 20,0-2 14,0 1 12,0-1 15,0-3 14,0 4 9,1-3-78,4 1-28,2-3-26,2 3-18,3-2-21,2-1-13,-1 1-10,1 1-16,2 4-11,3-2-12,-1 3-5,-2 2-3,2 0-4,0 4-5,-3 1 1,2 2-1,-5 5 0,0 2-1,-2 3 0,-2 6 2,-2 0-1,3 0 0,-5 8-1,-1 1 2,-3-1 0,4-1 2,-4 5-2,-4-1 2,1-5 1,-8 5 0,-5 0 2,-5-1 4,-6 1 3,-3-2-1,3-3 0,3-3 0,1-3 1,6-4-1,4-7 1,2 0 1,1-5-1,0-3-3,-1-3-1,2-1 2,-1 0 0,-1-1-1,2-3 3,2-3 2,2 3 6,2-6 5,1 2 3,2-1 1,0-1 0,0-1 0,3-1 2,2-1 3,3 3 0,-1-1 2,4 2-8,-1 2-5,2 3-2,0 1-3,0 1 0,3 2-3,2 2-1,2-2-1,2-2-3,-1 2-6,4 2 6,3 1-4,-3-1-2,-1 2-1,1 1 0,-4 1 1,-1-3-3,-5 3-3,-2-1 2,0 0 1,-2 0-7,-4-3 2,3-2 1,-3 3 0,0-3-4,-1 0-4,-3 0-7,1 0-18,-3 0-26,0 0-41,0 0-87,3 0-186,-3 0-394,0 0 0,0 0 0,-3 0 0</inkml:trace>
  <inkml:trace contextRef="#ctx0" brushRef="#br0" timeOffset="140610.5064">12016 8349 294,'0'-9'36,"0"-2"4,0 0 7,0-4 5,0 6 4,0-2 3,0 0 5,0-1 3,0-1 5,0 2-19,0 1 14,0 3 21,0 2 2,0 2-5,0 0-2,0 3-3,0 0-5,0 0-1,0 0-5,0 0-9,0 0-17,0 3-17,0 0-1,0 2 9,0 7 9,0 4 6,0 5 8,0 4 4,0 2 6,0 7 3,0 1-1,0 7-6,0 0-8,0 6-6,0 5-4,0 3-6,1-1-5,-1 1-3,0 2-3,0 0-5,2 0-1,-2 0-3,0-1 1,0 1-5,0 0-3,-3 2-4,-1-2 1,3-3 0,-2-2-1,0-3 5,3-3 3,3-4 3,-3 1 5,0-5 6,-3 2 8,3 1 2,0-1 2,-1 5 1,1-3 0,-2 0-3,2 2-1,-1-2-1,1 0 1,-2-1-3,2-1-2,0 1 8,-1 0-1,1 4 2,-3 1-3,3 3 2,0 3 0,-3 1-4,3 1-6,0-2-4,0 2-6,0-3-8,-3 3-2,3-4-4,0 1 0,0-2-2,0-1 1,0-2 0,0 0 1,0-2 0,0-4 1,0-2-1,0-3 1,0-2-3,0-4 2,0-2 2,0 3-2,-4-3 1,1 2-2,0 2-1,-2 0-1,2 0 0,1-1-2,1-2 3,-2-2-4,1-3-1,0-3-1,1-2-1,-1-4 3,1 0-1,-2-2-1,3-4-7,-2-2-17,1 2-37,-1-4-62,2-3-81,0-1-104,0-4-292,2 2 0,-4-2 0,-3-2 0</inkml:trace>
  <inkml:trace contextRef="#ctx0" brushRef="#br0" timeOffset="141141.4409">11778 11373 1086,'0'-2'112,"0"2"28,0-1 17,1-1 19,-2 1 21,4 2 19,3-2 9,3 5 8,1 1 8,3 3-84,0 4-20,1 6-20,0 2-5,3 5-8,1 3-14,1 5-8,0 2-8,2 3-5,-6-1-4,1 0-1,-2-6 3,-1-2-8,-3-5-2,-4-8 4,0-7 17,-5-3-1,5-5 1,-1-4 3,2-2-3,2-3-3,3-9-7,4-7 1,3-2-9,0-4-18,1-3-29,6 0-36,-2-2-82,6 0-147,-3-14-635,-4 9 0,-4 2 0,-10-1 0</inkml:trace>
  <inkml:trace contextRef="#ctx0" brushRef="#br0" timeOffset="143244.2098">11587 7546 386,'0'0'72,"0"0"14,0 0 16,1 0 25,1-1 14,1-1 8,0 0 8,0 0 7,1 1 9,-1-1-39,3 1-14,-3-1-7,0 1-12,3 1-20,0-1-11,4-1-4,0 2-4,-1-2-2,-1 2-4,3-2-7,0-1-4,1 2-5,2 0 0,-2 1-6,0-3 1,0 3-3,3 0 2,-3-2-3,2 2-4,3 0-3,0-3-1,3 3 1,1 0 0,4-4 0,1 4-2,0-1 1,-1 0-5,4 1 1,-5-2 1,1 1-1,-1 1-1,-5 0-2,1-1-1,0 1 0,-6 0 0,2 0 0,1 0 3,1 0-3,-2 0-1,2 0-1,-2 0 0,-2 0-3,-4 0 3,3 0-2,-7 0-1,3 0 0,2 0-3,-1 0 1,1 0 0,-2 0 0,0 0 0,-2 0 1,1 0-3,2 0 2,1 0-3,-2 0 1,1 0-1,1 0-1,-3 0 0,3 0 0,0 0-2,0 0 0,-1 0 2,-1 0-2,2 0-1,-5 0-1,3 0 0,-3 0 1,-2 0 1,1 0-4,-4 0 4,2 0 0,2 0-4,-5 0 3,0 0-2,0 0 4,0 0-3,0 0 1,0 0-1,0 0 0,0 0 0,0 0-2,0 0 4,3 0-2,0 0 2,-3 1-1,3-1 1,-3 1-1,0-1-1,0 0 2,1 0-1,-1 0 1,0 0-1,0 0-1,2 0 0,1 0 2,0 0 0,0 0 0,0 0 0,3 0 2,-6 0-1,1 0 0,-1 0 2,0 0 1,0 0 1,0 0-3,0 0 2,0 0 1,0 0-1,0 0-1,0 0 1,0 0-1,0 0-1,0 0-2,0 0-1,0 0 1,0 0-1,0 0 0,0 0 3,0 0 2,0 2 2,0-2 0,0 0 2,0 0-1,0 0 0,0 0-2,0 0-1,0 0-3,0 0-10,0 0-16,0 0-23,0 0-36,0 0-28,0 0-82,11 0-140,-11 1-214,3 0 0,-3-1 0,1 0 0</inkml:trace>
  <inkml:trace contextRef="#ctx0" brushRef="#br0" timeOffset="161698.2947">1754 9714 994,'-3'-3'75,"0"2"23,-1-2 27,1-2 13,3 4-1,0 1 2,0 0 14,0 0 25,3 5 15,7 3-31,5 7-18,8 8-11,7 6-9,3 7 1,3 3 8,6 7 10,-6 1-9,2 1-19,0 0-11,-5-4-9,1-1-3,-4-5-9,-1-3-16,-6-4-7,2-4-8,-8-5-10,-4-2-8,1-6-1,-7-3-3,-5-4-1,1-4-1,-3 0 4,0-1-3,0-2-8,0 0-7,0-2-20,0 2-34,0-5-48,0 2-60,0-4-106,3-5-152,-3 1-263,3-2 0,-6-3 0,0-4 0</inkml:trace>
  <inkml:trace contextRef="#ctx0" brushRef="#br0" timeOffset="162189.888">2210 9719 478,'0'-1'74,"-3"-2"7,3 2 17,0-2 13,-5 6 11,1-1 15,0 6 16,-4 6 20,-1 4 26,-4 8-32,-9 7-5,-3 8 7,-14 8-6,-2 4-1,-10 4 1,1 3-10,1 0-9,3-5-16,4-6-22,8-3-20,5-7-11,9-8-14,7-6-10,2-7-9,7-7-9,2-5-5,2-1-1,0-5-5,0 0-10,0 0-25,0 0-24,0 0-46,2 0-101,7-5-162,-3 3-237,2 2 0,2-7 0,4-2 0</inkml:trace>
  <inkml:trace contextRef="#ctx0" brushRef="#br0" timeOffset="163085.9273">3474 10103 564,'-1'0'101,"1"0"35,0 1 38,-2 1 28,2-2 16,2 3 13,-2-2 7,0-1 4,0 0 4,0 0-67,0 0-28,1 0-31,2 0-34,3 0-25,2 0-15,8-1-10,7-1-5,4-1-1,5 0-3,8-5 2,7 1-5,5-2 0,7 1-3,3-3-1,-2 8 0,-4-3-3,-2 4-3,-3 2 1,-6 0-2,-1 0-2,-6-1 0,-2-2-1,-5-2-2,-5-2 1,-5-1-3,-7 2 0,-3 0-13,-6 2-37,-2 3-70,0-2-68,-3 1-56,6-2-320,-4 4 0,0 0 0,1 4 0</inkml:trace>
  <inkml:trace contextRef="#ctx0" brushRef="#br0" timeOffset="163642.2758">3983 9764 1192,'0'-4'138,"0"-3"28,-2-2 16,-1 0 10,0-1 9,2-1 10,-2-1 3,3 3 2,0-1 1,0-1-98,0 4-49,0 0-82,0 0-107,0 0-129,0-1-299,0 4 0,0 4 0,0 0 0</inkml:trace>
  <inkml:trace contextRef="#ctx0" brushRef="#br0" timeOffset="164710.6414">3953 10420 674,'0'0'88,"3"0"26,-3 0 26,0 0 17,0 0 4,0 0 3,0 0 2,0 0 4,0 2 0,0 0-60,0 0-21,0-1-27,0 2-16,0-3-14,0 0 5,0 0 4,0 0 4,0 0 2,0 0 2,0 0-7,0 0 12,0 2 14,0 6-3,3-1 4,-3 7 1,0 1 2,0-1 11,0 3 24,-3-5 34,0-4 40,0-2 13,-3-3 13,0-3 2,-2 0-2,2 0-6,0-2-9,0-3-15,1-2-29,1-5-35,0-1-38,2-4-31,2 1-29,0-1-13,0 2-4,2 3-5,-2 5-4,0 0 1,1 2-2,2 3-2,-2 0 0,1 2 5,-1-2 4,1 2 7,-1 0-1,-1 0 4,0 0 2,0 0 3,0 0 2,0 0 1,0 0-1,0 0-3,0 0 0,0 0-5,0 0 0,0 0-2,0 0-1,0 0-3,0 0-1,0 0 2,0 0-5,0 0-25,0 0-63,2 0-66,0 0-106,5-4-212,-1 2-374,1-1 0,3 1 0,2-2 0</inkml:trace>
  <inkml:trace contextRef="#ctx0" brushRef="#br0" timeOffset="166329.0093">11442 14025 910,'0'0'78,"0"0"23,0 0 27,0 0 33,0 2 25,0-2 20,0 2 15,0 1 10,0-3 7,0 0-57,0 0-8,0 0-11,0 0-14,0 0-22,5 1-14,-1-1-10,11 0-10,7 0-7,5 0 0,4 0-1,10 0 0,-1 0-9,11-1-9,7 1-10,0-3-9,4 1-10,-11 0-4,-4 0-5,-12 0-7,-12 2-6,-4 0-5,-6 0-2,2 2-6,-1 0-1,-2 0-3,-1 0-6,-1 1-13,-7-3-33,0 0-34,-2 0-50,1 0-90,-2-5-100,8-1-357,-7 6 0,-4-5 0,-1 3 0</inkml:trace>
  <inkml:trace contextRef="#ctx0" brushRef="#br0" timeOffset="166818.8666">11689 13815 657,'0'0'120,"0"0"52,0 0 45,-1-5 33,-2 3 30,-1 2 27,3-5 18,-2 0 9,3 0 8,-3 0-78,3 0-37,0-2-54,0 0-47,0-3-39,0-3-45,0 4-47,0-7-65,0 2-62,0 0-125,3 2-110,-3-1-251,0 11 0,0 2 0,0 2 0</inkml:trace>
  <inkml:trace contextRef="#ctx0" brushRef="#br0" timeOffset="167533.1873">11731 14277 514,'0'-1'86,"0"1"15,0-1 22,0 1 21,0 0 22,0 0 31,0 0 16,0 0 12,0 0 9,0 0-62,-1 0-20,2 0-7,-1 1-20,0 0-14,0 1-20,0-1-30,0 3-13,5-2-8,-2 1-8,-3 0 3,0 5 3,0 0-2,3 3 5,-6 0 3,3 1 10,-3-2 16,-3 0 17,1-1 11,1-4 27,-2-2 12,1-2 2,3-1 1,-2-1-8,-2 1-8,2-7-12,-1 1-19,4-3-22,1-3-21,0 1-37,0 3-49,1 2-55,-1 2-59,0 2-93,6-4-165,-1 2-330,0 4 0,0-3 0,4-1 0</inkml:trace>
  <inkml:trace contextRef="#ctx0" brushRef="#br0" timeOffset="169440.4188">12917 13580 406,'0'-5'115,"0"2"32,0 2 11,0-4 9,0 7 16,0-2 23,-7 3 27,1 0 28,-5 3 21,-6-1-58,-2 0-24,-7 0-20,-7 2-6,-7-6-5,-1 2-16,-1 0-20,6 0-28,4-3-24,11 0-20,3 0-17,6 0-14,3 0-9,3 0-4,4 0-2,2 0-2,0 0-3,0 0 1,0 0-2,0 0-4,0 0-1,0 0-3,0 0-1,0 0-2,0 0 2,0 0 0,0 4 2,0 1-1,0 3 0,0 4 2,0 5 5,-3 0 1,-1 4 0,-5 4 2,-3-2-1,3 3 0,-3 0 0,7-2 0,1-2 0,1-2-1,1-3 0,2-6-3,0-1 0,0-5 0,2-2 0,-2 0 6,0-3 3,1 0 2,2 0 5,2 0 0,5 0-1,1 0 1,4-2-1,0 2-1,6 0 0,-4 0-6,3-1-4,3 1-2,-6 3-4,2-2-2,1 7 2,-1 1-4,1 5 2,-2 3 2,2 0-1,-6 4-4,-1-1 0,-4 0 2,1 1-1,-5-1-2,-2 4 1,-3-2 2,0 0 5,0-3 5,-3 3 8,-2-1 26,-8-4 28,-3 1 28,-8-3 35,-6-4 33,-6-2 33,-4-2 74,-6-4 21,-3-3 11,4 2-4,10-3-22,5 1-28,7 1-20,7-1-32,7-1-28,-2 1-33,2 0-67,0 0-18,5 0-10,1 0-5,0 0 0,-1 0 0,0 0-4,4-1 7,0 1 4,0 0-3,0 0 0,0-2-9,0 2-7,0 0 0,0 0 4,0 0 0,0 0-7,0 0-6,0 0-9,0 0 1,0 0-7,0 0-1,0 0 0,0 0 1,0 0-5,0 0-2,0 0 2,0 0 0,0 0-4,0 0-1,0 0 1,0 0 0,0 0-3,0 0 0,0 0 3,0 0-1,0 0-10,0-1 0,0 1-9,0-2-16,0 2-5,0 0 1,0 0-4,0-2 3,0 2 3,0-3-5,0 3 10,0-3 1,0 2 12,0-2 17,-1-1 5,1 1-8,0 1 5,0 1-24,0 1-29,0 0-12,0 0-47,0-2-48,0 2-24,0 0-23,0 0-16,0 0-19,0 0-32,0 0-17,0 0-21,0 0-28,0 0-91,15-3-499,-12 3 0,1-2 0</inkml:trace>
  <inkml:trace contextRef="#ctx0" brushRef="#br0" timeOffset="175171.8602">24864 14144 699,'0'-2'45,"0"1"4,0-1 9,0 2 3,0 0 9,0 0 11,0 0 14,0 0 10,0 0 7,0 0-33,0 0 2,0 0 10,0 0 3,0 0 12,0 0 12,0 2 10,0 1-1,0 2 0,0 0 4,0 0 2,0 0-1,0 1-6,0-1-8,0-1-13,0 1-15,0-2-14,0 2-7,0-2-1,0 2-3,-3 2-6,1 0-3,-2 4-6,1 2-3,1-3-1,-1 4-1,-1 0-7,3 0-4,-3 0-6,-2-2-3,3 5-2,-3 0-1,0 0 3,-3 2 2,2 2-3,-1-1 0,-2-1 2,4 1-1,-3 1 1,-1-1 3,0-1 3,1 2-3,1-3-2,1-3 2,-2 2 2,4-1-2,-1-3 1,-1 1 0,0-3-4,0 0-1,3 1-1,-4-3 0,2 1-2,0-2 2,0 2-6,-3-3 2,1 2-6,0-2 0,0 4-1,1-2-5,0 1-1,-1 1 0,2 0-4,-4 3-4,3-2 2,-3 1-1,0 3 1,1-2 0,-1 0-1,4-1 1,-2 0 0,-1 2-5,3-1 4,0 1 0,-3-1-2,-3 4 3,3-1 4,-1-1-3,-5 2 4,1 1-2,-5 1 2,0-1 1,-5 5-1,0-2 0,-1 0 4,-4 0-4,-1 0-2,0 2 1,-2-3-3,-1 3 1,0-2-2,0-2 1,0 2 2,1-2-2,1 1-2,-3-1 2,1-1-2,-1 1 0,-1-4 3,2 2-2,-1-1-1,0 1 0,1-1 1,0-2-2,3 2 2,0-1-4,1-3 5,-1 6-1,2-7-4,-2 1 4,-2 1-2,-3 1 1,2-3 2,-4 2 3,-1-1 2,-1 1 1,1-3-2,-1 2 6,0-2 2,-2 2-2,1-1 4,-1-2-1,0 1 0,0 0-3,3-2-1,-1-1 2,-1 4-1,-2-3-6,3 2 0,-4 0 0,-1-2 0,0 2 1,-1-2-2,1 0 0,-4 0-1,5 0 1,-1 0-2,2 1 0,-1-4 2,0 0-1,2 2-1,-5-1-1,-1 1 2,-1-2-2,2 3 3,-1-1-2,0-3 4,3-2 4,1 1 9,1-1 10,6-1 15,4-2 15,3 0 6,9 0 2,1 0-1,0 0 2,2 0-5,-2 0-1,-8 0-11,-2 0-10,-3 2-13,-2-4-15,0 2-6,0 0-1,-2 0 2,8 0-2,-6 0 3,4 0-4,2 0 2,-1 0 2,2 0-4,0 0 2,0 0-2,0 0 1,1 0-4,1-2 3,-4-1-4,0 3 5,1-4-1,-1 1-3,-1 1 2,3-1-4,0-2 1,0 2-2,-2 3 2,4-1 1,-1 1-1,2 0-3,3-1 0,0 1 2,-2-3 1,5 2 1,-3-2-2,2-2 3,-4 1-2,0 1-2,1-2 4,-1-1 1,2 3-1,-2-3-3,1-1-2,-3 0 5,2 1-1,-4-2-1,0 2-1,-2 0 2,2-2-2,0 1-1,-2 0 0,1 0 2,-1-2 3,-1 1-7,0 0 3,0-1 1,1 0-2,-2 0 0,1 0-1,0-2 0,-2 1 0,0 2-1,-1-3 0,0 1 1,-3 0-2,-2-1 1,-1 3 0,2-2-1,-3-4 2,4 3 2,-1-1-2,1-3 3,1 2-3,3-3 4,1 2 1,1-3-1,3 1 0,0 1 1,-1 1-1,3 1-1,1-3 2,0 3-1,1-1 1,-2 2 0,1-2-3,2 1-1,0 1 1,1 2 0,-1-1 1,3 0-1,0 0 0,0 0 1,3 0-2,1 0 2,1 1 0,4-1 1,-4-1 0,5 2-1,2 0-1,-1 1 1,-1 1 1,2 1-3,-3 0 3,4 0-4,-1 0 2,0 2 0,0 0 3,4 0-1,3 2 1,-3 2-1,0-2-2,3 2 2,-4-1-2,1 0 1,0-1 2,2 1 0,-3-2-6,1 1 4,0-1 1,2 2-1,-2-2 3,1 4-2,2-3-1,-1 3 2,-2-2 1,-1 2-3,0-3 0,4 3 0,0 0-2,0-1-8,0 1-34,0-3-69,0 3-85,0 0-69,0-3-94,0-3-120,4-17-414,6 14 0,-1-4 0,10 1 0</inkml:trace>
  <inkml:trace contextRef="#ctx0" brushRef="#br0" timeOffset="176065.9251">19197 15011 1430,'1'0'130,"-1"0"24,3 0 26,-1 0 18,-4-3 13,2 3 9,0 0 14,-3 0 9,-1 3 9,-5 1-85,-4 3-10,-7 4-1,-4 3-7,-8 1 8,-4 0-2,-2 1-1,2 2-12,5-3-4,8-1-7,5-4-9,6-3-10,1-6-13,5 2-12,0-3-22,-2 0-10,0 0-7,2 0-3,0 0-4,-4 0-1,3 0-10,3 0-6,1 0-6,0 0-5,3 0 3,0 0 0,0 0 3,0 0 3,0 0-1,0-3 0,0 3 1,0-1-3,0 1-6,0 0-5,0 0-4,0 0 0,0 4-2,0 3-3,0 4 3,0 7-1,0 5 5,0 4 0,3 5 8,0 7 4,0-2-2,1-1-3,-1-1 2,-2-6-1,2-4-1,-3-3 0,4-6-4,-3-1-1,-1-3-3,0 0-1,2-3 2,-1-3-2,-1 2-4,2-2 4,-1 2-2,-1-5 0,0 1 1,0-1 1,2 1-2,-2-4-3,1 1 0,-1-1 3,0 0 0,0 0-1,0-1-1,0 1-1,0 0-5,0 0-10,0 0-14,0 0-39,0 0-63,0 0-77,0 0-83,2-3-133,1-5-525,-2 5 0,2 0 0</inkml:trace>
  <inkml:trace contextRef="#ctx0" brushRef="#br0" timeOffset="209987.9208">14951 13091 342,'0'-2'32,"0"2"13,0-2 13,0 1 12,0 1 12,0 0 10,0 0 17,-5 0 21,2 0 18,0 0-1,-4 0 12,3 0 15,2 0 5,-1 0-2,3 0-6,0-2-4,3 0-3,2-3-13,0 0-9,7-2-12,0 0-19,1-3-21,4 3-19,-1-1-5,5 5-4,2-1-4,-1 4-8,0 0-6,2 7-8,-5 3-4,-1 5-4,2 4-3,-6 5 1,-1 1-2,-4 1 0,-4 1-1,-5-1-3,-8 1-1,-4-4 3,-12 2-4,-5-3 0,-9 2-2,-2-7-1,2-1-3,7-3-3,5-5-7,8-6-19,5 0-42,10-6-99,1-4-118,10-6-380,-5 2 0,5-1 0</inkml:trace>
  <inkml:trace contextRef="#ctx0" brushRef="#br0" timeOffset="210520.1627">15426 13022 537,'0'0'93,"0"0"23,0-1 6,-2-1 12,-1 2 18,-5 2 20,-2-1 19,-7 7 16,0 0 10,-3 4-49,-1 3-27,-2 2-12,5 1 5,2 1-2,0 5-11,3 0-11,7 0-17,3 5-11,1-3-5,2-1-6,3 1-6,4-2-7,2-4-9,5-3-7,3-3-3,3-6-6,4-1-2,0-3-6,-1-4-7,1 0-27,-4 0-48,-3-2-71,-3 2-78,-2-5-99,-6 5-265,0-2 0,-3 0 0,0-2 0</inkml:trace>
  <inkml:trace contextRef="#ctx0" brushRef="#br0" timeOffset="210954.4287">15683 12979 757,'0'-4'114,"-2"-3"8,1 3 11,1-1 23,0 5 29,-3 7 19,3 9 20,3 7 9,0 10 7,0 6-78,1 5-28,-1 1-5,-1 0-8,1-2-23,-3-2-28,0-7-17,-1-2-21,-3-6-11,1-6-23,3-5-41,-3-4-86,3-9-122,0-11-301,0 5 0,-3-8 0,0-5 0</inkml:trace>
  <inkml:trace contextRef="#ctx0" brushRef="#br0" timeOffset="211182.9609">15572 13167 1150,'-2'0'95,"2"0"20,0 0 28,0 4 17,5-8 8,2 4 4,8 0 1,7 0 3,6 0-7,5-3-110,3-2-131,-3-9-429,-1 3 0,-1 3 0,-1-2 0</inkml:trace>
  <inkml:trace contextRef="#ctx0" brushRef="#br0" timeOffset="212028.5098">15919 13051 1013,'0'0'119,"0"0"22,0-1 25,0-3 26,0 1 19,2-2 15,5-3 14,5-3 10,11 0 9,4-1-80,4-1-27,3 3-21,-4 5-23,-3 3-23,-7 2-21,-3 2-12,0 10-12,-3 4-10,-5 2-10,-1 6-6,-3 3-3,-4 0 0,-1 2 0,-7 5-1,-6-1 5,-8 2-1,-8-2 3,-4 3-2,3-7 2,5-3 0,8-6 5,7-9 13,6-2 7,0-7 2,1-4-2,0-1-3,-4-3-2,3-5-1,1-1 1,1-5-1,2 0-5,0 3-12,3 0-11,2 1-4,1 4-2,2 4 4,5 0-2,2 3 1,3 2 0,1 0 2,6 2-2,-1 0-1,4 1 2,-4 4 0,0 3 0,-4 0-2,3-1 2,-5 1 0,-8-4-3,0 2-2,-6-8 1,-1 3 5,-2-3 2,1 0 5,1 0-3,-2 0-1,1 0-1,1-1 1,0 1-1,-2 0 0,-1-2-5,0 2-15,0 0-12,0 0-11,0 0-3,0 0-8,0 0-15,0 0-21,0 0-22,0 0-33,0 0-35,0 0-44,0-5-57,2 0-87,-2 3-218,0 2 0,0-5 0</inkml:trace>
  <inkml:trace contextRef="#ctx0" brushRef="#br0" timeOffset="214611.8733">28513 9687 338,'0'0'52,"-1"-2"18,1 0 30,-2 1 34,2-2 21,0-1 8,0 1 10,0 0 8,0-1 11,0 0-19,0-1-3,0 0-12,0 0-17,3-1-25,2 1-14,2-3-3,5 0-5,5-1-5,1 2-8,4-2-12,-1 3-13,-1-1-6,4 4-12,-3-1-8,-1 2-4,1-1-5,-3 2-1,-8 1-1,1 1 2,-2 2 4,-6 3 5,0 5 6,-3 4 2,0 3 4,0 3 2,-5 5-1,-2 2-1,-8 1-3,-3 5-4,-2-3-5,-2 5-7,-2-3-8,2 0-2,-2-4-4,2-3-2,-1-9 1,8-2 0,-1-5 2,5-6 5,8-4 2,-3 0 0,6 0 4,-4-8-2,4-3 0,4-1-2,-1-2 0,6 1-3,5-1 0,8 4-7,4 1-3,2 3-1,1 1-1,0 3 0,-4 2-2,-5 2 0,2 0-1,-2 6 1,-3-3-3,-3 3 1,-3-1-6,0 2-17,-1-3-32,1 1-64,2-2-100,4-3-139,-1 0-243,3-4 0,-2 0 0,6-4 0</inkml:trace>
  <inkml:trace contextRef="#ctx0" brushRef="#br0" timeOffset="214923.2399">29064 9592 546,'0'-3'63,"0"0"32,0 2 28,0 4 26,0 4 18,0 13 12,0 4 4,0 9 2,0 2 0,0 2-46,0 0-15,0-4-31,0-3-29,0-5-26,0-2-29,0-7-47,0-5-78,7-6-118,-7-3-156,2-2 0,-1-7 0,-2 0 0</inkml:trace>
  <inkml:trace contextRef="#ctx0" brushRef="#br0" timeOffset="215127.548">28972 9731 843,'0'0'110,"0"0"31,0 0 15,2 0 4,3-2 2,6-1 3,7 0 0,8-4-3,11 1-30,1-2-126,4-1-140,-1-3-279,-10 6 0,-4-1 0,-11 3 0</inkml:trace>
  <inkml:trace contextRef="#ctx0" brushRef="#br0" timeOffset="215501.6742">29259 9626 736,'0'-2'116,"0"0"23,2-1 28,0-1 19,5-3 24,6 2 14,9-3 12,11 5 8,6-1 6,0 2-90,0 2-24,-4 3-21,-8 2-26,-8 5-19,-2 5-24,-11 5-12,-3 1-15,-3 2-2,-3 4-1,-10-2 4,-6 2 4,-11 0 4,-9-1 1,0-4-1,-2 1 2,4-7 0,4-4 3,10-6-3,8-4-6,9-4-19,3-6-65,5-7-153,2-26-430,9 12 0,6-3 0,12-6 0</inkml:trace>
  <inkml:trace contextRef="#ctx0" brushRef="#br0" timeOffset="215976.1579">29695 9576 1388,'-23'5'83,"-6"4"25,-7 5 24,-3 6 30,9-1 22,9 5 10,9 1 5,9-3 8,1 0 8,4-1-57,2-2-15,6-5-20,1-1-19,3-2-28,4-6-20,0-2-10,0-2-6,1-1-7,-5 0-7,-1 0-4,-2-1-6,-6-1-7,-4 1 0,1 0-4,-2 0-5,0 1-4,0 0 0,0 0-2,0 0-2,0 0-3,0 0-5,0 0-5,0 0-5,0 0-1,0 0 2,0 0 3,0 0-2,0 0-10,0 0-37,0 0-60,0-3-147,0 2-328,0-1 0,0 1 0</inkml:trace>
  <inkml:trace contextRef="#ctx0" brushRef="#br0" timeOffset="228457.8967">24248 12326 899,'0'-6'51,"2"-3"15,4-1 14,3-2 18,11-1 15,5-1 16,7 0 18,2 2 17,1 1 8,-2 4-21,3 5-17,-5 2-6,0 5-10,-1 7-16,-4 3-12,-4 10-15,-10 7-14,-4 3-15,-10 5-5,-16 1-5,-9-1-6,-14 3-5,-7-8-4,-3 0 0,1-6-2,7-4 0,15-7 1,11-5 18,11-4 21,6-6-3,4-3 3,11-3-1,8-2 0,7-2 0,9 0-1,3-1-2,0 6-3,0-3-21,-9 5-26,1 0-8,-7 3-11,-11-3-14,-2 2-23,-7 1-28,-4 0-54,-1-2-127,-4-6-354,2 5 0,0 0 0,-1-2 0</inkml:trace>
  <inkml:trace contextRef="#ctx0" brushRef="#br0" timeOffset="229651.7422">24146 12204 346,'3'-3'21,"-2"-1"8,1-2 15,-1 0 9,3-2 14,-1 3 24,-2-5 22,1 3 14,-1-2 9,-1 1-5,0-1-3,0 1-6,0 1-7,-3-2-6,-1 1-11,-3-2-21,-6 1-16,-1 0-14,-2-4-4,1 3-7,-5-4 2,-1-3 4,-1 0-4,-4-1-2,-3 2-1,-7-4-2,-3 2-4,-3-3 0,-6 2-2,1-2-3,-5-1-6,-1 1-5,3 0-2,-4 0 2,0 0 0,-1 1 1,-1-4 1,1 5 1,-3-2 1,2 1-1,-3 0 1,-1 0 0,0 6-1,1-1-1,-4-2 4,5 3 2,-3 2 3,-2-2 1,1-1 0,-1 3 3,-2 1 2,-7 0 1,0 2 0,-4-2 2,-3 2-2,-1 3 1,-5 0 0,0 3 0,-4 2 2,-6 0 0,-4 1-2,-5 5 1,-5-2 2,-1 6-3,-2 4-2,1 3-2,3 5-2,-5 1-4,-1 1 2,-2 3 4,6 3 0,5 5 4,2-1-2,8 1 1,3 6-2,1-3-1,0 5-3,6-3-4,2 5 0,11-1-10,4 1-1,8 2-5,2-3-1,10-1-1,5 0 0,2-2 2,7-4 0,2 0 0,3-2-1,2-2 3,4 1 0,4-4 1,1 2-2,8-5 0,2 0-2,5-6-4,0-6 0,3-2-2,-2-6-14,2-2-48,0-4-67,0 0-94,2-8-123,-1-2-220,-2-1 0,-2-7 0</inkml:trace>
  <inkml:trace contextRef="#ctx0" brushRef="#br0" timeOffset="230208.4569">19213 12115 472,'0'-3'82,"-1"-2"7,-1 5 14,-4-2 14,-1 7 17,-2 11 9,0 2 6,-2 8 3,5 2 2,-1 4-65,2 0-11,0-1-6,2-4-13,3-3-12,0-4-10,0-4-3,0-6 1,5 0 4,3-4 0,5 0-2,4-4 1,5-2-1,0 0-1,-2-2-3,6-1-9,-4-3-12,1-2-19,-3-4-13,-2 0-4,-8-2 0,-5 0-4,-4 2 1,-1 1 1,-4-1 1,-2 0 3,-3 1 7,-6 2 13,-2 1 5,2 2 2,3-1-2,2 3-5,4 1 1,4 3-2,0-1-2,2 1-8,-1 0-19,-1 1-41,2-1-33,0 0-24,2 0-57,-2 0-129,0 5 0,0-1 0</inkml:trace>
  <inkml:trace contextRef="#ctx0" brushRef="#br0" timeOffset="230982.2801">19465 11458 702,'1'0'77,"-1"0"4,0 0 6,-1 1 9,-2 0 11,-4 4 7,4 4 9,-3 5 4,1 3 4,2 1-64,-2 5-7,4-6-2,1 1 1,0-4-2,4 0-1,6-8-4,3 2-5,7-4-4,6-2-5,2-2-10,-1-2-27,-5 0-51,-3-8-97,-5-7-255,-6 8 0,-3-1 0,-3-6 0</inkml:trace>
  <inkml:trace contextRef="#ctx0" brushRef="#br0" timeOffset="231294.5781">19612 11385 414,'-1'-1'13,"1"1"16,-4-2 29,1 4 30,3 4 23,0 7 22,0 6 17,0 7 11,0 9 3,0 5 2,0 2-3,-3 5-12,0-2-28,-1-4-26,1 0-23,2-8-21,-2-3-16,0-6-12,-1-7-11,4 0-42,-1-8-82,9-5-307,-7 3 0,-1-4 0,-1-3 0</inkml:trace>
  <inkml:trace contextRef="#ctx0" brushRef="#br0" timeOffset="236612.291">15085 12804 920,'4'-9'35,"2"-3"2,2-3 5,2-4 19,-4 7 30,0 1 32,-3-1 34,0 0 21,-3 2 19,0-2-22,2 0 3,-2-1 3,0-3-1,-2-1-13,-1 3-28,-3-7-30,-5-2-27,-5-2-15,-3-3-12,-3-2-5,1-1 1,-8 2 1,2 1-2,-7-2-3,1-1 2,-5 4 1,2-2-5,-1-2-5,-1 2-1,-3 0 1,0 0-2,-2 0-3,-4 2 1,0 1 0,-5 1-2,-1 3 0,-12 0 2,1 1 0,-4 0 0,-6 4-4,0-1-1,4 1-1,-5 1 2,1 4-1,-3-2-1,0 3-1,-6 1 0,3 3-1,-5 3-3,2 2-2,4-1-1,5 6-4,3 1-4,5 3-2,0 2 0,1 5-1,-2 1 0,0 3 3,2 4-4,-2 2 6,5 1 0,3 1 1,8 2 0,1-1 1,6 2-2,4 0 2,4 0-5,3 0-2,1-3 1,3 1-3,5-4-3,2-4 3,1-1-2,6-4-2,6-3 2,3-1-4,-1-2 4,3 1-5,3 0 2,-1 3-4,1-2-1,1-2-14,0 1-16,-2-4-8,1 0-15,1-3-13,0 3-42,0-5-51,0-2-61,0-1-86,11-8-425,-8 1 0,-3-3 0,4-4 0</inkml:trace>
  <inkml:trace contextRef="#ctx0" brushRef="#br0" timeOffset="237406.1979">12073 12026 665,'0'-4'66,"0"1"24,0-1 16,0 1 9,0 1 9,0 2 20,-2 2 18,2 4 20,0 5 12,-1 6-32,-1 12-19,-4 8-18,0 4-10,-3 4-4,-3 4-1,2-5-12,1-4-10,-2-7-8,4-4-4,4-8-6,0-6 0,0-3-4,3-6-3,0-3 1,0 0-3,0-3-4,0 2-5,0-2-8,0 0-6,0 0-1,0 0-3,3 0-3,0 0-4,0 0-3,4 0-6,7 0-3,1 0-3,4 5-4,4-4 0,4 6-6,0 2 1,-1 1 1,-2 2-1,-3 0-2,-2-2 1,-8 2-1,-4-4 0,-2-2 1,-2-3-1,-3-1 2,2-1-2,0-1 0,0 0 2,1 0 0,0-1 1,0 1 0,-2 0 1,1 0-1,-2 0-1,0 0-5,0 0-15,0 0-23,0 0-40,0 0-65,1-2-146,-1-9-355,0 9 0,4-2 0,-4 1 0</inkml:trace>
  <inkml:trace contextRef="#ctx0" brushRef="#br0" timeOffset="247758.7721">5104 12697 918,'0'0'115,"0"0"41,0 0 25,2 0 11,-2 0 2,-2 0 3,-1 0 2,0 3 4,-6-1 0,-3 5-76,-2 4-34,-1 7-34,-1 4-14,-2 9-5,-5 5 12,2 8 12,-3 4 5,0 8 3,7 2 5,5 3-1,8 2-2,2-5-6,5-2-9,5-6-6,4-9-13,0-7-15,6-5-5,0-9-10,-2-10-12,1-1-57,1-6-121,3-17-508,-6 12 0,0-2 0</inkml:trace>
  <inkml:trace contextRef="#ctx0" brushRef="#br0" timeOffset="248224.3159">5211 13022 1218,'0'-1'78,"1"-3"10,2 1 13,5 0 16,1 0 17,9 0 8,6 2 9,3 1 2,3 0 2,-4 5-67,1 3-7,-6 5-9,-3 3-10,-6 8-14,-1 0-13,-7 3 1,-1 2 6,-10 1 13,1 2 9,-10 2 3,-3-2 5,-8 2 4,-5-5 2,4 0 3,5-10-1,3-4-7,4-6-12,2-6-17,1-3-23,1-6-52,1-3-123,23-12-523,-15 2 0,6-6 0,5-4 0</inkml:trace>
  <inkml:trace contextRef="#ctx0" brushRef="#br0" timeOffset="248543.6534">5655 13014 1130,'-6'0'78,"-5"0"14,-5 2 22,-3 4 21,-2 2 20,-1 8 17,-5 8 10,3 0 9,6 3 4,7 3-59,4-2-6,8-2-12,8 1-22,3-4-19,4 2-19,3-4-16,2-4-9,4-2-41,2-4-92,8-8-505,-8-2 0,-2-3 0,2-6 0</inkml:trace>
  <inkml:trace contextRef="#ctx0" brushRef="#br0" timeOffset="248857.3065">5909 12951 800,'0'-1'112,"3"-2"12,-3 2 22,0 1 23,0 8 18,0 6 10,3 14 6,-3 6 3,3 7 1,-3 4-102,3 1-6,-3-1-12,0-1-22,0-9-24,0-5-19,0-5-38,0-8-70,15-11-447,-12-3 0,2-5 0,-4-5 0</inkml:trace>
  <inkml:trace contextRef="#ctx0" brushRef="#br0" timeOffset="249083.9191">5795 13121 1396,'0'0'101,"0"0"41,3 0 27,3 0 9,1 0 7,10 0 4,7 2 1,6-2-10,6 0-49,8-2-180,1-32-513,-1 26 0,-1-3 0,-8-2 0</inkml:trace>
  <inkml:trace contextRef="#ctx0" brushRef="#br0" timeOffset="249593.9032">6195 12996 1075,'0'0'157,"0"0"29,0 0 33,0-2 16,3-2 16,5-3 16,8-3 12,5-4 5,9 3 1,-3 0-123,-2 4-33,-2 2-26,-3 9-33,-3 6-15,2 5-15,-1 4-17,-4 10-11,-5 2-4,-2 3 0,-7 0 0,-10 2 2,-7 2 0,-9-1 3,-5 2 7,-2-6 10,0-5 11,10-7 26,7-7 26,7-6 4,4-5 0,3-3-1,1-3-3,2-1-6,6-3-9,5-1-10,4-2-19,2 0-45,5 3-39,1 3-26,0-1-27,-2 3-37,0 2-71,2-1-59,7 2-179,-8-1-289,4-1 0,-3 0 0</inkml:trace>
  <inkml:trace contextRef="#ctx0" brushRef="#br0" timeOffset="250077.9213">6567 12651 1497,'0'0'49,"3"0"19,4 7 26,4 3 18,2 7 15,7 10 12,2 13 13,1 6 11,3 8 12,-4 4-5,-1 0-13,-6 4-5,-4-3-15,-8-1-12,-3-2-7,-8-1-5,-7 1-9,0-3-6,-6-6-5,-1-2-13,-1-5-8,9-13-11,2-2-13,2-10-4,7-6-8,0-4-6,3-2-7,0 0-13,-3-3-49,3 3-71,0-3-146,-3-6-512,-5 6 0,-4-3 0,-3 3 0</inkml:trace>
  <inkml:trace contextRef="#ctx0" brushRef="#br0" timeOffset="251094.5272">4728 13865 391,'0'0'60,"0"0"14,0 0 17,0 0 20,0 0 19,0 0 15,0 0 17,0 0 11,3 0 17,3 0-43,1-2-2,11 1-9,6-1-13,5 0-17,7-2-13,3 4-12,8-5-14,1 3-8,6-3-11,5 0-6,3 2-6,1-1-2,6-1-4,5 2 0,3 0-5,-2-1-3,-1 1 0,-1-1 0,-2-1-1,-6 0 5,1-2 4,-3-1 2,1-1 0,-7 1 2,-2 1-2,-2 3 2,-5-1-2,-1 2-2,-1 2-7,-2-1-4,-2 2-7,-1-5-3,-5 3-1,-2-2-2,3-1 1,0 0-4,4-2 0,-5-2-1,-3 3 1,-7 1-3,-7 1-3,-11 3-1,-1 1 0,-4 0-3,-1 0-13,-1 0-24,2 0-44,-3 0-53,2 0-91,-1-7-298,-1 10 0,-4-3 0</inkml:trace>
  <inkml:trace contextRef="#ctx0" brushRef="#br0" timeOffset="252416.1296">5876 14047 944,'0'0'96,"0"0"20,0 0 14,1 0 15,-1 0 14,0 0 21,-1 0 11,-3 0 10,-6 0 5,-5 0-67,-7 0-20,-8 0-11,-4 3-4,-3-1-12,1 3-13,3 0-17,11-3-8,8 1-3,6-1 5,6 1 7,2-3 0,0 0-4,0 0-9,0 0-3,0 0-1,0 0-3,0 0-4,0 0-8,0 1-13,0 1-7,0 2-7,0 1-5,0 2 0,0 7-1,-1 3 0,-2 2 4,-4 2-1,-1 1 0,0 1 5,1-4-1,1-1 0,3 0 1,2-7-2,1 0 1,0-3-1,0 0-3,0-4 0,0 1 2,1 2 1,2-5 0,3 2 4,6-4 2,3 0 2,5 0 1,1 0 0,4 0-1,-5 0 0,2 0 1,1 0-3,-2 3-2,-3 2-2,3 3-5,-4 4-1,-2 0 2,-3 5 0,-5-2 0,-1 3 2,-3 2-3,-1-2 6,-2 1 5,-2 1 8,-1-2 20,-3-4 16,-4 1 17,-9-1 24,-3-3 25,-5-2 25,-6-6 22,-2 0 5,2-3 0,0 0-3,-1-3-12,9 3-14,3-1-17,9-1-19,0-3-16,6 1-26,0-2-20,0 2-10,0 0-3,4 1-5,0 0-4,1 1-3,2 2-3,0-1-5,0 1-9,0 0 1,0 0-4,0-2-1,0 2 1,0-2-2,0 2-1,0 0-2,0 0 1,0 0-5,0 0-1,0 0-9,0 0-8,0 0-16,0 0-26,0 0-45,0 0-77,0 0-78,0 0-143,0-25-577,0 24 0,0 0 0,0-1 0</inkml:trace>
  <inkml:trace contextRef="#ctx0" brushRef="#br0" timeOffset="256512.4971">28306 6799 409,'0'0'21,"0"0"11,0 0 13,0 0 2,0 0-16,7-1-148,-6-1 0,1 2 0</inkml:trace>
  <inkml:trace contextRef="#ctx0" brushRef="#br0" timeOffset="257176.5435">30862 6636 888,'0'0'56,"2"0"9,-2 0 7,1-2-3,-2 2-18,1 0-45,1-3-24,2-1-67,-1 2-135,-1 1 0,2-1 0,0 2 0</inkml:trace>
  <inkml:trace contextRef="#ctx0" brushRef="#br0" timeOffset="261195.456">3617 15311 1014,'0'0'124,"0"0"30,0-2 25,0 2 20,2-2 20,-2 2 18,0-2 13,0 1 6,0 0 0,0 1-93,-3-5-25,-3 2-29,-5-1-23,-7-1-20,-3-2-18,1 3-19,1-2-16,-2 3-5,6 2 0,-6 1-1,-2 1-2,-1 7-1,-6 1 1,-2 3-2,2 6 1,4 2 0,7 2 6,4-2-1,8 2 1,4 0 3,3 3 0,3 1 2,4 8 1,2 7 5,2 5 1,5 0 1,-5 3 1,-1 2 4,-4-1 1,-3-1 3,-1-2 1,-2 1 2,-2-4-1,2-4-2,2-5-1,-2-5 0,0-11 1,0-5 9,0-4 10,0-7 0,0-2 0,0-2-2,0-5-3,-2-4-2,-3-4 0,-2-7-4,0-4-4,-4-5-11,1 1-11,2 1-5,5 2-7,0 3 0,0 5 1,3 4-1,0 2 2,6 4 2,3 2-1,9 1 2,6 5-3,6-1 0,2 1 2,1 0-5,-3 0-21,-6 0-59,1 0-150,-3-21-631,-3 16 0,-2-3 0</inkml:trace>
  <inkml:trace contextRef="#ctx0" brushRef="#br0" timeOffset="261630.0471">3554 15016 1789,'0'3'111,"0"0"18,2-3 19,-2 3 12,0-3 17,0 2 12,3 1 10,1 1 3,9-1 2,3 2-87,8-3-23,4-1-16,4-1-21,1-1-29,2-2-77,-2-1-176,-8-22-456,-5 19 0,-3-1 0,-3 2 0</inkml:trace>
  <inkml:trace contextRef="#ctx0" brushRef="#br0" timeOffset="261949.7485">3969 14866 1623,'0'-4'120,"0"0"19,0-1-3,0 2 7,0 2 13,3 5 12,2 9 17,-1 8 7,1 10 7,5 7-82,-2 7-27,-4-2-18,3-1 6,-3-3-7,2-6-10,-6-5-14,3-6-18,-2-5-43,10-6-248,-9-3-408,1-5 0,0 0 0</inkml:trace>
  <inkml:trace contextRef="#ctx0" brushRef="#br0" timeOffset="262367.4514">4123 15526 1618,'-14'3'129,"-2"1"24,-7 8 13,-5 5 11,1 1 10,-5 14 16,2 3 10,4 5 5,5 2 6,3 4-86,12-5-36,3 2-24,0 0-11,9-8-11,3 1-12,4-9-23,6-7-38,5-8-68,10-6-176,-2-9-425,0-3 0,-1-6 0,-2-3 0</inkml:trace>
  <inkml:trace contextRef="#ctx0" brushRef="#br0" timeOffset="262630.9625">4143 15712 2089,'0'-4'106,"0"1"1,0 1 3,2-1 8,3 4 7,5 10 5,5 6 2,7 8 1,5 11 0,0 0-99,1 0-5,-2 2 0,-2-4-4,-9-9-8,-2-3-25,-5-5-80,27-10-556,-26-6 0,-3-2 0,1-6 0</inkml:trace>
  <inkml:trace contextRef="#ctx0" brushRef="#br0" timeOffset="262860.8127">4330 15747 1416,'-3'-3'99,"-1"3"28,0 0 29,-4 7 26,-1 7 11,-3 11 6,0 7 4,-3 8 1,1 4 1,-2-1-90,7-1-22,3-10-101,1-6-164,5-14-430,1-7 0,1-5 0,6-4 0</inkml:trace>
  <inkml:trace contextRef="#ctx0" brushRef="#br0" timeOffset="263205.2061">4472 15448 1513,'0'-2'144,"0"1"2,0 1 16,2 0 17,8 1 11,7 10 5,8 8 2,7 10 5,1 14 5,-1 12-120,-7 4-5,-10 8 6,-6 0-11,-9 2-13,-6-5-10,-12-2-3,0-7-2,-3-7-4,-3-11-5,3-9-25,7-11-90,8-12-667,-9-4 0,6-9 0,1-6 0</inkml:trace>
  <inkml:trace contextRef="#ctx0" brushRef="#br0" timeOffset="263645.5546">5157 15758 1353,'0'0'70,"0"0"48,0 0 34,0 3 21,0-6 20,0 3 26,3 0 17,3 3 10,10-2 4,7 2-32,7 2-31,9 0-48,3-5-33,3 1-20,-3-1-26,-2-1-44,-3 1-84,-8 0-136,4-7-506,-21 6 0,-3-2 0</inkml:trace>
  <inkml:trace contextRef="#ctx0" brushRef="#br0" timeOffset="263914.2363">5271 15980 2261,'0'3'91,"0"0"14,0-1 13,0 1 14,3-3 5,4 0 3,10 0 3,7 0-1,11 0 1,7 0-78,-1-2-27,5 1-87,-5-6-644,-2 6 0,-2-2 0,-2 1 0</inkml:trace>
  <inkml:trace contextRef="#ctx0" brushRef="#br0" timeOffset="264576.2013">6419 15550 1602,'0'0'104,"0"1"48,3-1 17,-3 0 10,0-1 3,1-1 4,4-1 0,3-2 1,8-2 1,2 0-77,6-1-24,2 2-50,1 5-13,-3 1-9,2 5 0,-2 5-3,-2 9 0,-5 8 1,-1 9-2,-9 1 3,-4 4 4,-3 2 0,-3-5 3,-5-1-1,-3-3 1,-4-5 2,-4-8-1,-4 2 1,-4-9 1,0-5-4,-2-6-2,5 0-2,1-3-3,1-6-6,6 1-20,4-4-34,1 0-49,8-6-196,2-19-368,4 17 0,12-3 0,7-6 0</inkml:trace>
  <inkml:trace contextRef="#ctx0" brushRef="#br0" timeOffset="264913.4822">6842 15548 1102,'0'0'108,"-1"0"33,-2 0 30,-4 0 22,-2 2 16,-7 5 14,-1 2 10,-4 5 4,5 6 7,-1 5-85,4 2-6,2 4-28,7 2-26,2-2-19,5 1-13,6-4-13,6 1-11,6-6-2,6 0-9,2-5-32,3-5-80,20-8-251,-22-3-329,2-2 0,3-6 0,1-5 0</inkml:trace>
  <inkml:trace contextRef="#ctx0" brushRef="#br0" timeOffset="265251.1055">7194 15379 1126,'0'3'76,"2"5"31,-2 7 23,4 9 16,4 6 11,1 13 9,0 6 4,-2 5 10,-2 2 7,-2-2-50,-3-5-22,0-7-28,-3-9-22,6-7-21,-3-8-38,0-6-71,15-8-501,-15-3 0,0-2 0,0-3 0</inkml:trace>
  <inkml:trace contextRef="#ctx0" brushRef="#br0" timeOffset="265494.9685">7098 15683 1146,'-2'0'142,"-1"0"31,0 0 32,-1 0 24,4-3 20,0 3 9,0 0 6,3 0 4,4 0 2,9-2-106,7-1-44,11-1-73,9-1-198,-1-21-525,1 15 0,2-3 0,-5-3 0</inkml:trace>
  <inkml:trace contextRef="#ctx0" brushRef="#br0" timeOffset="266144.9234">7479 15502 1584,'0'-2'115,"0"2"25,-3-3 28,3 1 19,-3-3 9,3 1 8,0-5 5,3 0 5,0 0 1,5-1-93,2 2-16,2 0-25,3 5-28,1 2-16,2-2-9,5 7-5,2 2-4,0 2-6,0 6-3,-2 7-3,-8 2 0,-6 4-1,-6 6 0,-6 2 2,-9 5 6,-5-1 5,-11 1 13,-4-5 17,-1-6 5,4-3 6,5-7 4,12-6 7,-1-6 8,8-1 5,-1-6-8,0 0-2,-4-1-15,4-4-15,1-4-5,2-1-5,1 0-10,2-2-7,0 0-7,5 0-8,0 2 2,4 1-7,6 6 1,3-1 2,4 3 0,2 2-3,2 3 6,-1 2 1,-2 0-4,0 2-8,-4-2-14,-2 3-23,-1-2-20,-2 3-17,-1-1-50,3 1-64,0 0-130,-5-10-432,3 6 0,-6-1 0</inkml:trace>
  <inkml:trace contextRef="#ctx0" brushRef="#br0" timeOffset="266842.2699">7894 16222 1779,'0'0'53,"-2"3"13,1-1 21,-2 1 20,-3 0 21,-3 0 17,0-2 14,-3 3 15,-6-3 13,-3-1-36,-5 0 1,-8 0-5,-4 0-13,-4 0-13,-6 0-15,-6 0-8,-5 0-2,-4 0-6,-4 2-7,-2 1 2,4-2-6,3 1-6,2-1-8,2 0-2,1 1-5,-4-2-6,4 0 1,-3 0 2,6 0 7,1 0 4,2 0 2,0-2 4,9 2 4,0-2 0,9 0 4,4-1 2,9 2-6,4-2-7,7 2-12,4-2-11,2 3-6,1-1-5,1 1-6,1 0-1,0-2-11,0 2-10,0-1-24,0 1-43,0 0-79,0 0-107,1 0-153,1-5-555,4 4 0,5-1 0,13-1 0</inkml:trace>
  <inkml:trace contextRef="#ctx0" brushRef="#br0" timeOffset="268033.839">7278 16597 780,'0'-2'100,"0"0"22,0-1 22,0 1 23,0 1 28,0 1 22,0 0 17,0-1 11,0 1 7,-4 0-68,-5-2-17,-5 2-10,-4 0-5,0 0-11,-6 0-24,0 0-17,0 0-12,3 0-10,-5 0-4,7 0-7,-2 0-5,9 0-13,-4 0-15,6 0-10,3 0-2,3 0-5,3 0-4,1 0-1,0 0-2,0 0 2,0 0 0,-2 0 5,2 0-1,0 0-2,0 0-2,0 0-2,0 0 1,0 0 1,0 4 1,0 5 6,0 5-1,0 5 2,-3 5 3,-2 4 3,-3 1 1,-1-3 3,3-1 2,-1-4-2,2-4 2,4-5-7,-1-4-3,4-3-2,-4-3 2,4 0 0,-2-1 1,3-1-2,4 0 2,5 0-3,2 0-2,5 0 0,4 0 0,1 0-4,0 0-5,0 2-2,1-1-3,-2 6 2,2-1-5,-2 2 0,0 4 0,1 1 0,-6 3-1,-6 1 3,-6 0 4,-4 4 11,-2-1 12,-2 0 9,-4-2 13,-5-1 19,-5-2 26,-5-3 36,-5-4 65,-5-6 79,-7 3 40,-4-5 14,-3 0-11,-1 0-13,5 0-10,7 0-19,6 0-26,8 0-37,4-2-66,3-1-79,2 1-46,5-2-24,-1 0 0,1 0 0,3 1 0,2 1 0,-1 2 0,2-1 0,0 1 0,0 0 0,2 0 0,-2 0 0,-2-2 0,2 2 0,0 0 0,0 0-109,-1 0-130,-1 0-73,-2 0-114,3 0-180,-4 2-693,-1 1 0,-6 0 0,-12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531.16821" units="1/cm"/>
          <inkml:channelProperty channel="Y" name="resolution" value="2391.75171" units="1/cm"/>
          <inkml:channelProperty channel="F" name="resolution" value="0" units="1/dev"/>
        </inkml:channelProperties>
      </inkml:inkSource>
      <inkml:timestamp xml:id="ts0" timeString="2025-01-24T02:30:14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7379 4846 531,'0'0'67,"0"0"23,0-2 17,0 2 22,0 0 25,0 0 29,0 0 22,0 0 16,0 0 9,0 0-43,0 0-7,0 0 3,0 0-4,0-1-16,0-1-20,0-3-22,0 2-22,0-2-13,0 1-4,0-2-1,0-1-7,0 0-19,0-1-11,2-3-4,2-2-3,4-1-3,1-1 1,1-3-2,4-2 0,-2 1-3,0 1-5,3 0-3,-1-2-1,-1 3 0,1-5-3,2-2-1,2 1-2,0-4-1,5 2-5,1-3-1,-1 1-1,4 3-2,0-1-3,6-2 0,-1 4 0,5-1 0,4-1 0,-5 4-1,-8 5 0,-4 0 0,-5 4-16,-9 1-47,-3 2-81,0-3-177,-6-3-378,1 4 0,-7 3 0,-4 0 0</inkml:trace>
  <inkml:trace contextRef="#ctx0" brushRef="#br0" timeOffset="1788.0396">7584 4544 217,'3'-3'43,"0"-5"18,0-1 15,2 1 14,-1 1 15,5 0 11,-3 0 13,0-1 14,6-1 11,-1-3-19,4 1-6,3-5-12,3 2-6,0-2 4,3-2-6,0-2-4,3-2-7,2 3-3,-4-2-9,1-2-7,1 4-3,2-2-1,1 0-9,1 0-14,4-3-5,4 2-1,2-4-3,-2 3-5,6-1 2,-7 2-3,1 1 1,1 2-4,1-1 1,-2 1-2,5-2-4,-2 0-3,1 0 0,3 2-5,2-1-1,-3-2 0,4 3-4,-3-2 0,2-2 1,-3 4-2,2-3 0,-5 5-3,1-3-2,-2 4 1,0-3-2,-1 2-3,1 0 2,0 0-1,1 2 0,3 0 1,4-4 1,-3 3 0,3 2-1,-2-1 0,-3 1-2,-2-2 2,0 4 0,-1 0-3,-2 0 0,0 1 0,0 1-4,-1 0 4,5-1 0,-2 2 0,5 0 0,0 0-1,0-1 0,1 1 0,-2 4 1,-1-1-3,-4 2 3,2 1-1,-2 0-2,-6 1 1,1 0 0,-2 2 1,-3 0-1,6 0 0,-5 0 0,6 0 2,-4 0-3,2 0 2,-5 0 2,1 0-4,-1 0 0,-1 0 2,1 0 1,2 0-2,1 0 2,1 0-1,4 0 1,-2 0-1,2 0-1,1 0 3,0 0-2,-3 2 0,0 0 0,-4 1-1,1 1-1,-5-1 1,3 3-1,-6-2 1,-1 2 1,-3 0-2,2 2 2,-2-4-1,-1 4 2,1-1-2,-1 0 2,-1 0-2,3 1 1,-2-1-1,0 0 1,-1 0-2,2 1 1,-3-1 0,3 3-4,2-4 2,1 5 1,-2 1 0,6 2-1,2-2-1,0 0 1,1 2 0,-1-2 2,1 2 0,2 0 3,-3-1-1,-3-3 1,0 2 0,1-1 1,-2 1 2,-1-1 1,4 0 0,-5 0 0,0-1 3,2 2-2,-2-1 2,0 0 1,-1 1 1,1 3-1,0-4 0,1 4 2,1-1 2,-3-1 1,1 1 0,-2-5 1,1 4 2,-4-2-4,1-1-1,-4-2 1,-4 0-1,-5-2-1,-1 1-4,-3 0-2,2-3-2,-2 0-1,2 0-3,-4 1 3,3-4-1,-1 3-1,0-3 1,0 2-4,0-3 1,1 2 0,-3-2-5,1 0-15,-1 0-30,-1 0-54,5 0-114,3-3-173,-5 1-257,0 0 0,0-1 0</inkml:trace>
  <inkml:trace contextRef="#ctx0" brushRef="#br0" timeOffset="2926.6186">12485 3721 545,'0'-2'105,"0"1"22,0 1 9,0-1 1,0 1 6,0 0 12,0 0 15,0 1 13,2 3 13,1-1-64,4 7-28,1 1-19,2 2-7,4-1 0,-1 2-2,4 0-10,-5 1-15,3-4-10,-8 2-9,3-5-6,-3 0-5,0-2-1,-4 2 1,4-3-1,-7 0 1,0-3 2,3 2 3,-3 0 0,0 0 0,0-1 4,-3 2 2,-4 1 4,1 1 0,-5 3 6,-3-1 3,-4 4 6,1 2 5,-4-3 4,2 4 2,0 0 6,0 0 2,-3 1 3,3-2 1,-2 0-2,5-1-4,4-2-5,3-3-3,4-4 0,1 1 0,2-5 7,2-1 2,0 0 4,0 3 5,0-6 2,0 3 2,0 0-3,0 0 3,0 0-6,-1 0-7,2 0-12,-2 0-9,1 0-12,0 0-9,0 0-3,0 0-5,0 0-2,0 0-6,0 0-2,0 0-1,0 0-1,0 0-1,0 0 0,0 0-2,0 0 0,0 0-4,0 0 0,0 0 0,0 0 0,-2 0 0,2 0 0,0 0 0,0 0 0,0 0 0,0 0-4,0 0 2,0 0 1,0 0-4,0 0 1,0 0-2,0 0-1,0 0-7,0 0-7,0 0-9,0 0-12,0 0-9,0 0-5,0 0-3,0 0-15,0 0-16,0 0-16,0 0-6,0 0-6,0 0-8,0 0-10,0 0-17,0 0-26,0 0-21,0 0-3,0 0-12,0 0-27,0-2-39,0-1-32,5-3-122,-5 5 0,3-1 0,-2 1 0</inkml:trace>
  <inkml:trace contextRef="#ctx0" brushRef="#br0" timeOffset="17638.3543">15462 4395 1639,'-2'0'33,"-1"0"1,-3 0 1,-1 0 2,-4 0 0,4-4-6,-1 4-37,5-5-113,0 2-225,1 0 0,1 1 0,1-2 0</inkml:trace>
  <inkml:trace contextRef="#ctx0" brushRef="#br0" timeOffset="18817.9864">15687 4331 909,'0'3'91,"0"-3"16,0 0 6,-4 1 8,-6-2 26,-3 2 28,-6-1 15,-3 0 10,-1 3 11,-5-3-57,-2 0-22,3 4-11,-1-4-4,1 0-8,4 3-24,8-2-25,2-1-15,5 0-8,4 0-10,0 0-8,3 0-3,1 0-4,0 0-2,0 0-1,0 0-2,0 0-2,0 0-1,0 0-3,0 0-3,0 0 2,0 2-1,0 2 1,-2 3 3,-1 5 1,-1 3 3,-6 4 0,0 1 3,1 5 2,-4 0 6,5-2-2,-1-3 4,2 0 2,1-8 0,3 0 1,0-1-2,3 0 2,0-5-2,-3 0 1,3 2-6,0-4-2,0-1-4,0-1 3,0 1 1,0-3 7,6 0 4,0 0 0,9 0-1,2-3-1,6 3 4,0 0 1,-2 0 0,2 0-5,-1 0-5,4 0-7,-2 3-6,1 0-2,0 3 1,-4 3-4,-4 4 0,-3-1 0,-1 5 0,-5 0-3,0 1 2,-4 1 1,-1 1 2,-1-1 4,-4 1 5,-1 0 4,-3-4 8,-4 2 4,-7 0 11,-5-3 12,0 1 6,-5-5 4,0-6 5,2 0-3,-2-2-5,1-3-1,3-3-7,2 0-4,4-4-14,0-2-17,3-1-39,7 2-34,2-1-80,4 2-185,1-12-462,3 7 0,4 0 0</inkml:trace>
  <inkml:trace contextRef="#ctx0" brushRef="#br0" timeOffset="19374.3439">15779 4541 814,'0'0'109,"2"0"16,-2 0 22,0 0 25,0 0 25,0-3 11,1 3 10,4-4 11,2 0 7,7 0-75,3 2-21,3-4-11,7 5-20,-3 0-23,1 1-23,-1 1-9,-2 6-8,-4 0-9,2 6-7,-5 3-6,-3 6-4,-3 1-4,-2 2 0,-7 2 3,0 2 5,0-3 7,-7 3 3,0-2 10,-9 1 8,-5 0 2,-6-3 1,-1-3-1,-1-1-1,4-6-1,0-6-7,4-4-6,5-4-8,2-1-15,4-4-39,2-6-55,5-2-96,6-9-175,5-5-324,5-4 0,10-2 0</inkml:trace>
  <inkml:trace contextRef="#ctx0" brushRef="#br0" timeOffset="19858.7425">16271 4498 1752,'-4'0'113,"-5"1"22,-3 4 18,-7 1 16,2 2 8,-4 5 11,1 4 15,3 2 5,2 4 10,2 0-82,7 1-24,4 2-18,2 2-18,2 1-16,4-3-7,2 0-10,3-2-16,5-5-3,1-6-7,3-3-6,1-4 0,3-4-3,2-1-8,-4-2-19,-2-2-15,-1 1-9,-5-1-7,-5 1-2,-5-1 0,-2 2 0,-2 1 3,0 0 0,2 0 0,-2-3 14,0 2 0,0 1-30,0-4-80,0-3-135,0-13-315,-2 15 0,-4-2 0,0 2 0</inkml:trace>
  <inkml:trace contextRef="#ctx0" brushRef="#br0" timeOffset="37508.9921">16338 3977 504,'-3'-2'54,"3"2"26,0-3 24,0 3 17,0 0 10,0 0 7,0-1 9,0-2 7,4-1 11,5-1-19,3-1-9,3-2-17,6-2-16,3-1-4,2 0 3,2-5 3,9-1-4,-4 0-6,4 0-5,4 0-8,-7-2-10,3 1-4,-4 0-9,-2 0-9,3 1-14,0 3-7,-1-1-4,3 4-3,-4-4-2,1 5-5,0-2-3,-1-2-2,-1 4-1,2-3 0,-3 2 2,1-2-3,-1 1 4,-2-2 0,4 5-1,1-5-1,2 3 0,7 0 0,-2 1 3,6-1-2,-4 2-1,1 2 0,-3 2 1,-2 0 1,0 1-1,0 1 0,0 0 0,-6 1 0,1-1-3,-7 1 1,2-1 0,-5 2 0,3 1-3,-1 0 0,-1 0-3,5-3 2,-3 3 0,1 0-1,2 0 0,-2 0-1,0 0 0,1 0-1,-1 0-1,6 0-1,-2 3 2,3-3-2,-1 3 1,5 0-2,-4 2 2,-2-1 0,1 2 0,-1 2 0,-2-4 0,0 6 0,1-3 0,-3 1 1,3-1-2,-2 0 1,1 2-3,-3-2 1,0 1-1,-3 0-1,0 1 2,0 2 1,-1 0 1,0 1-1,-1 0 3,1-1-2,1-2 2,-3 0 0,0 5 0,1 0 1,0-3 0,-1 3-1,4 1 0,1 0-2,-1-1 1,0 2 2,-1-1-2,-3 2 2,-1-3-1,-1 1 0,2-1 1,-4-1-1,0 2 0,4 1 0,-2-1 2,3 1-5,-4-1 2,0 0 0,-1-1-1,-7-1 2,2-3 0,-4 1-1,-4-3 0,1-1 0,-1-1-1,0-2 3,-1 1-1,1-1-1,0 1-5,-1-3-17,0 3-33,4-4-54,-3 0-87,5-2-120,-3 1-288,-3 0 0,-2-1 0,3-2 0</inkml:trace>
  <inkml:trace contextRef="#ctx0" brushRef="#br0" timeOffset="38109.8843">19364 3805 569,'0'-3'69,"0"3"10,0-2 16,0 2 32,0-1 27,0 4 18,0 0 15,0 3 13,3 3 10,3 0-37,4 4-13,1 1-2,4 3-11,4 1-27,1 0-25,-3-2-15,-1 1-15,-4 0-8,-3-4-9,-1 2-3,-7-3-5,1 1-5,-5 2 1,-8 1 4,-7 3 4,-9 3 8,-11 1 8,-5 0 10,-4 0 10,-1 1 7,-1-5 9,5-1 7,1-1 3,5-3-6,7-3-7,10 0-6,3-4-6,11-2-13,5 0-12,0-5-10,2 0-12,0 1-10,0-1-11,0-1 0,0 1-14,0 0-36,0 0-49,0 0-73,2 0-139,-2-16-480,0 15 0,0-2 0,0-1 0</inkml:trace>
  <inkml:trace contextRef="#ctx0" brushRef="#br0" timeOffset="62357.9822">21862 4207 949,'0'0'55,"0"0"23,-2 0 20,-5 0 16,-3 0 9,-6 2 14,-8 0 17,-4 3 10,-2 0 7,-5 2-31,-1-1-16,3-1-21,4 1-18,5 1-15,2-4-7,3 0-14,4 2-16,6-4-9,3 2-3,3-3-2,3 1-2,2-1 2,-2-1-1,0 2-1,-2-1-3,2 0 4,0 3 1,0 0-2,0 2-3,0 2-2,0 5 8,0 1 1,0 6 5,-3 1 6,1 5 1,-2 3 2,-2-4 3,-1 1 1,4-4 2,-4-5-2,4-1-8,-1-6 1,4-1 6,0-5 8,0-3 12,0 0 0,0 0 0,0 0 0,4 0-1,2 0-2,7 0 2,5 0-6,1 0-10,5 0-15,-3 0-13,2 0-7,-5 0-4,0 0 1,-1 4-2,-2 6-1,1 0 1,1 4 0,-2 1 1,-2 1-1,0-1 0,-5-4 0,-2 0 1,-3-3 0,-3 1 2,0-1 3,0 0-2,0 3-1,-1-2 1,-4 2 3,-2 0 4,0 4 8,-6-3 12,-3-1 5,-1 3 6,-4 1 5,-3-1 7,-3 0 6,-1-3 7,-2-1 6,-5 1 7,5-7-8,-2 1-8,1-5-3,5 0-7,5 0-5,1-3-4,6 1-4,4-5-10,4 2-6,0-2-12,1 1-7,2 2-28,2 1-54,-2 2-58,3-2-142,7-1-169,0 0-366,5-3 0,10-5 0,13 0 0</inkml:trace>
  <inkml:trace contextRef="#ctx0" brushRef="#br0" timeOffset="62993.8371">21890 4464 862,'-1'0'88,"1"-1"25,-2-1 26,2-1 25,0 0 24,0-2 23,0 1 12,0-1 13,0-1 5,3 1-60,2-1-17,1 0-22,4 2-22,3 0-21,0 3-24,1-2-18,5 3-11,-1 0-13,3 0-4,2 7-5,-3-2-3,1 7-1,-4 1-4,-4 7-4,-7-3 0,-2 5 0,-4 0 0,-1 4 2,-4 0 4,-6 0 3,-6-3 4,-5 2 2,-3-4 4,-2-1 1,1-6 2,1 1-3,1-6 2,2-2-3,1-6-3,6 1-4,0-4-9,5-1-16,-2-5-23,4-1-50,5-3-97,3-5-168,3 3-317,6-3 0,11-4 0,8 1 0</inkml:trace>
  <inkml:trace contextRef="#ctx0" brushRef="#br0" timeOffset="63362.3655">22248 4384 1045,'-1'-1'77,"-4"-1"6,-2 2 14,-2-1 29,-5 2 26,-1 4 21,2 4 20,-4 2 20,4 6 11,-4 3-56,0 6 4,0 1-2,1 3-9,2-1-23,4 1-22,4 1-19,6-5-18,0-3-19,6-2-9,7-7-8,4 1-13,7-5-8,5-1-12,3-6-35,-1-1-70,1-1-119,-1-9-459,-2 3 0,-6 0 0,-1-3 0</inkml:trace>
  <inkml:trace contextRef="#ctx0" brushRef="#br0" timeOffset="63834.0033">22471 4534 1382,'-3'2'95,"2"-2"30,-2 0 30,1 2 20,2-4 16,0 2 12,0 0 10,2 0 7,-2 0 7,0 0-61,1 0-22,4 0-27,2 0-26,2 0-19,6 0-16,6 0-8,6-2-12,8 1-7,1-2-6,6 1-5,-9 1-8,-3 0-5,-8 1-6,-6 0-7,-10 0-6,-1 0-13,-1 0-13,-2 0-25,2 0-42,-2 0-114,-1-11-442,-1 8 0,2 0 0,-1-2 0</inkml:trace>
  <inkml:trace contextRef="#ctx0" brushRef="#br0" timeOffset="65044.1783">22883 4348 871,'0'-2'91,"0"1"18,0-2 14,0-1 19,0-3 13,0 4 14,5-5 14,0-1 15,2 0 13,4 0-70,2 0-7,2-1-13,3 3-10,6 0-14,0 0-11,2 4-13,-1 1-12,-3-1-15,-3 3-13,-2 5-4,-4-2-7,3 7-5,-5 6-1,-2 4-4,-2 4-1,-3 2 1,-2 2-1,0 0 5,-4-1 7,-4 2 3,-4-2 10,-6 6 7,-4-4 7,-8 0 8,-1 0 11,-4-4 11,0 1 9,3-6-2,1-2-1,4-1-3,8-6-4,4-2 1,6-4 5,1-3-7,2-2-10,1 0-11,-1-4-11,-3-3 0,3-3-6,-2-2-3,4-3-7,0 1-9,4 0-15,-2 3-4,2-1 0,-1 3-4,4 1 3,1 2-9,0 3 3,4 0 0,1-2 1,3 5 3,1 0 1,3 0 1,1 0 0,1 0-2,0 0 2,0 0 5,-2 5-3,2-2-1,-2 3 0,-1 0 1,-4-1 0,2 0-3,0 2 2,-4-2 2,-1-1-3,-1 1 2,-3-3-1,-2 0 5,0 0-4,-2-1 1,-1-1-1,1 0 3,-2 0-3,4 0 0,0 0-1,-1 0 0,2 2 0,-2-2-4,-1 0 4,1 0-4,1 0 2,-2 0 0,0 3 1,0-3-2,-1 0 1,-1 0 2,0 0 0,0 0 1,2 0-1,-2 0 1,0 0-2,0 0-1,0 0 1,0 0 2,0 0-2,0 0 0,0 0-4,0 0 2,0 0 0,0 0-3,0 0-2,0 0 0,0 0-6,0 0-12,0 0-14,0 0-15,0 0-22,0 3-28,0-3-30,0 0-9,0 1-13,0-1-31,0 0-67,0 0-96,-3-27-296,-1 26 0,-2-1 0</inkml:trace>
  <inkml:trace contextRef="#ctx0" brushRef="#br0" timeOffset="68768.2124">22610 3868 455,'0'-1'35,"0"0"11,0-2 10,0 0 12,0 0 13,0-3 9,0 1 13,0 1 12,3-4 7,0 1-18,-2 0-1,5 0-3,0-4-5,-1 4-4,1-3-1,1 3 2,1-4-2,1 3-6,1-4 2,4 0 0,-1-1-5,4-2-3,1 0 4,1 1-3,-2-4-5,1-1-2,1-1-6,-2 0 1,-1 1-4,2 0-1,-1-1-4,0 3-1,3 0-6,2-1-3,3 0-3,2 4-6,1-3-1,-1-2-4,-1 4 0,-5 3-2,0-3 2,-5 4-2,1-1-1,2 2-3,1-3 0,0 1 0,2 1-2,5-2 0,-1 1-3,-1 2-1,2-4 0,3 1-1,2 1 0,3 0 2,1 0-2,2 1-3,-1 1 1,2 0-5,-1-2 0,-2 3 1,0-1-2,3 2 0,3-1-1,1 2-2,-1-1 1,-2 2 0,-2 0-1,4-2 1,-6 4-4,3-4-1,-1 1 2,2 2-3,-3 0 0,-1 1 1,2 0-1,-3 1 0,2-1-2,-6 4 0,2-3 3,-6 3-2,3 0-1,-4 0 1,2-1 1,1 2-2,4-2 0,3 1 1,2 0 0,-2 0 2,-2 0-4,-3 0 3,-2 0-2,-5 0 1,-2 0-2,1 0 2,-4 1 1,5 2-1,-1 0-1,2-2 0,5 3 0,-1-1 1,4 2 1,0 0 0,-3 0 0,-1 1 0,-2 2-2,-2-3 2,-3 2 0,0-1 2,1 0 1,-3 1-4,2 1 2,-1-1-2,2 2 2,1 0-2,-2 2 1,2-1 0,-1 0 1,0-1 1,-1 0 3,2 1 0,-2 0 0,0 0 2,4 0-1,-2 0 4,-2 1-2,1-1 4,-4 2-7,2-2 1,-5 2-4,0 1 3,-4-2-2,3 1 0,-3 0-1,3 0-3,0 2 3,-1-1-3,1 2 0,0-1-1,-2-2 1,0 2 0,-2 3-1,2 1 2,-4-7-2,2 7 0,-3-1-1,1-2 0,0 1 4,-1 5 2,-1-4-1,-1 2-1,3 0 3,0 1 0,0-4 3,2 3-2,-2-5 0,0 3 1,4-2 0,-4-1-5,1-2 0,-3 0 1,3 0-1,-5-2-1,4 2-2,-3-2 2,0-3-1,-3 4-2,0-3-1,0-1 3,2 0 0,-2-3-1,-2 2-3,2-3-3,-1 1-28,-2-2-30,1 1-50,1-3-170,4-9-522,-6 6 0,4-3 0,-1-2 0</inkml:trace>
  <inkml:trace contextRef="#ctx0" brushRef="#br0" timeOffset="69936.4188">26116 3612 867,'0'0'112,"0"0"19,2 0 23,-2 0 22,0 0 15,0 0 5,0 0 5,0 0 7,0 0 5,0 0-73,0 2-23,1 2-13,5 6-19,-2 3-19,2 1-11,2 5-3,2-1-1,-5 0-1,3 2-3,-4-3-7,1 3-1,-2-2-3,2-1-4,-5 1 0,3-4 0,-3 1 2,0-4-1,0 0 0,0-2 0,0 0 4,0-2 1,0-1 5,0 1 5,-3-3 5,-1 0 5,-3 0 3,-7 0 1,-1 2 6,-3 0 8,-6 0 3,-5 1 5,2 2 4,-3 2-2,2-4 1,-1 4-5,2-1-3,6 1-2,1-4-6,5 1-11,8-4-7,2-2-9,5 2-6,0-3-4,0-1-2,0 0 2,0 0 9,0 0 4,0 0 7,0 0 8,0 0 2,0 0-2,0 0 1,0 0-1,0 0-5,0 0-6,0 0-10,0 0-7,0 0-8,0 0-11,0 0-2,0 0 1,0 0-4,0 0 0,0 0-2,0 0 0,0 0-1,0 0-2,0 0-4,0 0 4,0 0-4,0 0 0,0 0 1,0-1-4,0 1 2,0-2 0,0 2-1,0-2 1,0 0 1,0 2 1,0-1-1,0-1-1,0 2 0,0 0 3,0 0-2,0 0 0,0 0 2,0 0-2,0 0 1,0 0 1,0 0 0,0 0-1,0-1 1,0 1-3,0 0 3,0 0-2,0-1 0,0 1 2,0-2-2,0 2-1,0-3 0,0 3 2,0-1 0,0 0 0,0 1-1,0 0-2,0-3-3,0 3 0,0 0-2,0 0 1,0-1-11,0-1-49,0 2-102,0 0-137,0-4-769,0 2 0,-3 2 0</inkml:trace>
  <inkml:trace contextRef="#ctx0" brushRef="#br0" timeOffset="75936.5103">31243 3993 1679,'0'0'131,"0"0"30,0 0 24,0 0 12,0 0 9,0 0 5,0 0 7,0 0 1,0 0 4,-3 0-82,-5 0-48,-10 0-26,-7 2-23,-8 1-11,-2 0-6,-6 4-6,4-2-7,3 3 1,9-4-3,6 1-1,8-3 4,6 0-1,1-2 1,4 1 2,0-1 2,-3 0 3,3 0 2,0 0 0,0 0-2,0 0-3,0 0-3,0 0-5,0 0-3,0 2-2,0 0-5,0 2 1,0 5-2,0 5-1,0-1 1,-1 7 4,-4-1-1,-3 4 2,2-1 0,-1 0 0,4-5-1,0-1-3,3-3-4,0-6 5,0-3 18,3-3 16,4-1 2,5-1 8,6 1 0,7 0 0,2 0 4,1 0-1,-4-1 1,5 1-5,-2-2-21,-2 2-15,0 2-7,-3 3-6,-4 2-7,-9 4-1,-1 5 0,-5 2-2,0 1 8,-7 3 1,-4 2 2,-3-1 4,-5 0 6,-8 0 2,1-3 9,-4-3 4,0-5 1,-2-4 1,-1-2 0,0-6-1,2 1-2,2-2-2,8-2-5,3-2-18,4-1-36,5-2-60,5-4-141,8-7-232,1 4-308,8-3 0,14-5 0,13-6 0</inkml:trace>
  <inkml:trace contextRef="#ctx0" brushRef="#br0" timeOffset="76409.9933">31410 4107 1232,'0'0'83,"0"0"32,0 0 26,0 0 23,0-2 9,0 2 11,3-3 18,3 0 7,2 0 7,5 2-55,-1-1-21,4 1-30,-2 1-24,3 1-22,-2 5-6,-2 4-12,1 3-18,-5 8-6,-2 4-7,-2 0-4,-4 6-1,-4 1 0,-7-2 0,-4 1 2,-5-3 1,-8-5 0,0 0 1,1-5 0,-1-7 2,4-1 1,7-5 0,4-3-3,1-2-3,4-2-12,1-3-65,1-7-137,10-6-469,-2-4 0,7-2 0,7 0 0</inkml:trace>
  <inkml:trace contextRef="#ctx0" brushRef="#br0" timeOffset="76744.0119">31742 4076 1686,'-13'2'122,"-5"3"23,-8 3 12,-5 4 13,2-1 6,4 10 10,5 2 4,6 2 6,8 2 2,3 4-87,-1-1-30,4 1-21,7-2-11,-2-6-10,3-3-5,2-8-9,3 0-8,3-5-29,3-6-109,22-2-208,-11-1-307,0-3 0,2-4 0</inkml:trace>
  <inkml:trace contextRef="#ctx0" brushRef="#br0" timeOffset="77160.912">31881 4233 1450,'0'0'140,"0"0"34,0 1 30,2-1 29,-2 0 19,0 0 14,0 0 10,0 0 9,0 0 8,1 0-85,5 0-43,6 0-32,10-1-31,9-3-28,8 1-17,5 1-14,-4-1-12,-4 0-9,-7 2-12,-7 1-14,-10 0-9,-2 0-17,-6 0-8,-4 0-17,0 0-36,0-1-102,4-2-151,-2-1-386,1-5 0,3 1 0</inkml:trace>
  <inkml:trace contextRef="#ctx0" brushRef="#br0" timeOffset="77910.2325">32301 3988 954,'0'-1'100,"-3"-2"33,3 3 36,0-3 24,0 2 18,0 1 13,0-3 17,0-2 10,0 3 5,3-4-59,0-1-30,5 0-32,5 0-28,9 2-20,4-3-11,10 1-8,-3 4-14,-3-1-8,-7 1-5,-2 3-6,-6 7-1,-6 1 0,-3 7-8,-1 6-2,-2 6-5,-3 5-4,-5 1 2,-9 3 7,-8 1 13,-3 0 6,-10-1 6,0-4 1,4-3 11,5-7 4,5-4 1,9-4 5,7-6 9,4-3 19,-1-4 1,2-1-9,0-1-4,2-4-6,-2-6-10,0-1-5,0-4-7,3 1-5,3 0-18,3 2-28,1 4-11,3 3-4,-3 3-1,4 2 4,1 1 0,1 4-5,2 2 5,-3 2 3,3 2 2,-1 2-1,1 3-2,0-5 5,-3 0-2,-3 2 0,-2-5-1,-3 0 0,-4-2-3,0 0-8,0-2-7,0 1-12,0-1-22,-3 1-40,7 1-67,-4 0-95,14-4-249,-14 0-307,4 1 0,-4-4 0,3 2 0</inkml:trace>
  <inkml:trace contextRef="#ctx0" brushRef="#br0" timeOffset="78847.9931">32662 4602 1319,'0'0'100,"-3"0"17,0 0 18,0 0 16,0 0 7,-3 0 6,0 0 9,-2 0 8,-1 0 9,-7 2-57,-1 0-23,-5 0-9,-1 3-11,-1-2-13,-3 1-1,3 1 1,-2 0-5,-1-4-3,0 4-6,0 1-9,-3-3 0,0 2-4,-5-1 2,-1 1 0,-6-2 0,-2 1 1,-4 1 0,3-2 1,-5 0 4,2-1-1,0 2-2,0-1 3,4-1-4,3 1 0,1-3 0,4 0-4,1 0-1,-4 0-2,0 0-5,3 0-2,6 0-4,0 0-8,4 0 0,2 0-6,0 0-2,1 0 0,1 0-4,1 0-2,-2 0 0,-2 0-2,-1 2-2,-5-1 4,5 3-1,-1 1-3,1-1-3,5 0-2,3 0 1,3-2 0,-3 1-1,4-1 0,-5-1 3,-2 1-2,1-2 1,4 1 2,2-1 1,8 0 1,0 0 1,5 0 0,1 0 2,0 0-4,0 0-1,0 0-1,-2 0-2,2 0 0,0 0-2,-1 0-4,1 0-3,-2 0-7,2 0-30,0 1-47,0-1-66,0 0-59,0 2-118,6-2-102,6 1-328,5 1 0,11 0 0,13-2 0</inkml:trace>
  <inkml:trace contextRef="#ctx0" brushRef="#br0" timeOffset="79492.3047">31571 4890 963,'0'0'103,"2"0"34,-2 0 26,1 0 15,-1 0 12,2 0 6,-2 0 1,0 0 0,0 0-2,0 0-66,0 2-25,0 6-23,0 0-21,0 8-5,-3 5-7,-4 5-1,-2 3 3,-4 2 6,-1-1 5,1-3-1,4-6-4,3-5-7,-1-3-5,5-3-7,-1-5 2,3-1 5,0-3 8,0-1 1,3 0 1,7 0-2,4 0-4,4 0-2,7 0-2,4-1-2,-3 1-8,6 0-20,-1 0-22,0-2-24,1 2-30,-2 0-75,-4 0-81,-2 0-72,-3-5-356,-9 4 0,-5 0 0,-1-1 0</inkml:trace>
  <inkml:trace contextRef="#ctx0" brushRef="#br0" timeOffset="80144.1517">31880 4907 554,'0'-7'69,"0"-1"22,0 2 19,0-2 15,0 4 13,0 2 7,0 2 5,0 0 0,0 0 0,0 0-48,0 0-16,0 0-6,0 3-1,0 3-5,0 2-3,0 6 2,0 4 5,0 6 2,-2-2 11,2 6 6,-6-1 5,3 1-9,-3 0-14,3 0-6,-4-2-5,3 4-7,0-6-1,-1 4-1,2 0-7,-1-1-6,1-1-8,0-3-4,0 1-2,0-2-3,3-3-1,0 0-3,-2-4-2,1 1-3,1-6 0,-3 1 2,3-2 3,-2-1-1,1-4 0,1 3 0,0-5-2,-2-1-1,2 0-2,0 2-1,0-1-1,0-2-4,0 3-2,0-3-5,0 2-5,0-2-35,0 0-141,0-28-539,0 28 0,0-1 0,-9 1 0</inkml:trace>
  <inkml:trace contextRef="#ctx0" brushRef="#br0" timeOffset="82514.0036">28391 6384 910,'3'-2'148,"3"-1"60,-3-1 48,2 0 41,-4 0 30,-1 3 29,0-2 14,0 2 7,0 1 6,2-2-92,-2 2-41,0 0-54,0-3-49,0 1-39,0-1-33,0-1-26,0-6-19,-2 1-16,-1 0-25,0-2-41,0 1-65,-3 4-72,3 4-49,0 0-94,0 2-97,-4 3-255,-1 5 0,-4 1 0,-6 3 0</inkml:trace>
  <inkml:trace contextRef="#ctx0" brushRef="#br0" timeOffset="82824.9873">28092 6724 563,'0'4'185,"0"-1"31,0 0 22,0-2 24,4 2 24,-4-3 12,0 0 11,0-3 6,3 3 1,0-1-117,3-3-68,-1-2-42,3-1-77,5 1-141,9-9-529,-5 8 0,12 0 0</inkml:trace>
  <inkml:trace contextRef="#ctx0" brushRef="#br0" timeOffset="83101.1737">28561 6709 1540,'0'0'110,"0"0"20,0-1 10,3-4 6,0 1 1,0-4 0,0-1-1,6-2-21,-4 3-99,10-5-557,-10 6 0,0 0 0,0-1 0</inkml:trace>
  <inkml:trace contextRef="#ctx0" brushRef="#br0" timeOffset="84171.4467">29312 6090 822,'-7'0'117,"-5"0"37,-5 0 30,-4 0 21,0-3 11,-3 3 11,3 0 12,1 0 7,-1 0 11,3 0-77,3 3-23,1 3-24,0 1-24,3 8-13,3 3-8,-2 7-6,7 2-6,0 5-2,3 4-6,0 5-6,0 3-1,3-1-5,-3 3 3,3-1-1,3-2-2,1-2-1,-1-1-2,1-6-4,-1-2-3,-2-5-4,0-2-4,-1-7-7,-1-3-9,-1-3-5,-1-5 3,2-5 1,-2 1-1,1-3 0,-1 0-2,0 0 1,0-7-2,0-3 2,0-4-2,0-5-3,0-9-2,0-1-7,0 0-1,0 0-2,0 5 3,0 4-3,0 8-4,0 5-2,0 3 1,0 3-6,0 1 3,4-3 4,5-1 2,7-1 0,8-2-1,1 0 2,5 0 1,-2 3 2,-4 2-4,2 0-12,-1 2-43,-1 0-50,1-2-97,0 2-158,-7-2-419,-6 2 0,1 0 0,4-3 0</inkml:trace>
  <inkml:trace contextRef="#ctx0" brushRef="#br0" timeOffset="84577.599">29696 6279 674,'0'0'128,"0"0"35,-3-1 17,-2 1 23,-1 0 21,-4 0 22,1 1 18,-5 0 19,-1 4 13,-3 3-66,0 8-41,-4 1-29,2 9-12,-1 1-16,3 7-18,4-1-20,5 0-14,5 1-17,1-5-13,10 0-11,-2-1-10,4-5-4,7 0-3,9-3-12,2-6-19,1-2-48,2-4-83,2-7-155,-7-2-414,-2-3 0,-1-3 0</inkml:trace>
  <inkml:trace contextRef="#ctx0" brushRef="#br0" timeOffset="84823.8711">29762 6474 1054,'0'-2'121,"-1"1"14,1 1 11,0-1 18,0 0 12,1 2 9,5 7 6,3 2 3,3 5 4,9 3-92,6 2-24,3-2-13,2 0-10,-3-5-26,-4 1-38,-6-7-113,-5-4-440,-3 2 0,-3-5 0</inkml:trace>
  <inkml:trace contextRef="#ctx0" brushRef="#br0" timeOffset="85108.7837">29959 6399 830,'-3'9'110,"-6"6"16,0 4 16,-1 9 7,-1 2 4,1 2 1,-1 0 4,-4 0 0,6-1 0,0-5-106,3-5-66,2-9-94,4-9-305,0 0 0,4-3 0,2-4 0</inkml:trace>
  <inkml:trace contextRef="#ctx0" brushRef="#br0" timeOffset="85639.2776">30032 6222 1718,'0'0'93,"0"0"12,1 0 13,-1 0 8,0 0 5,3 0 6,3 0 9,3 0 11,3 3 12,2 6-65,-1 2-18,1 7-4,-2 10-9,-3 5-3,1 5 4,-4 3 3,-4 2-1,-1 0-2,-2 0-1,-1-4 8,-4 0 4,0 0 2,-6-9 2,0 0 1,2-5-1,4-9-5,-2-2-3,2-4-8,1-1-9,0-4-12,3-2-7,2 0-11,0-2-8,-3-1-15,3 0-23,0 0-21,0 1-28,0-1-30,0 0-88,3 0-142,-3-39-475,2 31 0,7-3 0,6-4 0</inkml:trace>
  <inkml:trace contextRef="#ctx0" brushRef="#br0" timeOffset="86052.5488">30390 6496 983,'-2'0'115,"1"0"39,-1 0 34,-4 0 30,6 0 28,0 0 24,-3 0 27,6 0 20,-3 0 14,0 0-71,0 0-27,0 0-34,3 0-31,3 0-28,5 0-26,5 0-23,10 0-26,4 0-20,9 0-15,2 0-12,-1 0-13,-7 0-28,-10 0-37,-8 0-77,-6 0-156,-3-3-501,0 5 0,0-1 0,-3-1 0</inkml:trace>
  <inkml:trace contextRef="#ctx0" brushRef="#br0" timeOffset="86386.6759">30477 6671 2158,'0'3'140,"0"2"23,0-5 10,6 3 6,0-3 6,3 0 1,5 0 4,3 0 0,2 0-3,3 0-96,2 0-45,0-3-26,-4 3-31,1 0-34,-6-4-101,0 0-143,-6-11-394,0 12 0,-6-1 0,0-2 0</inkml:trace>
  <inkml:trace contextRef="#ctx0" brushRef="#br0" timeOffset="87808.1041">31563 6161 1688,'0'0'64,"0"0"15,-3 0 19,0 0 16,-4-2 15,-1 2 15,-2 0 12,-2 0 8,-2 0 10,-1 2-42,0 1-2,-4 0-10,2 1-12,-6 3-14,3-3-11,1 0-13,0 1-7,7-1-1,3-1-6,3-2-7,4 0-8,-1-1-5,-1 0-8,2 0 1,-4 2-5,-1-2-3,2 1-3,1-1-6,1 0-6,0 0-2,3 0 0,0 0 3,0 2 3,0-2 4,0 0 3,0 0 3,0 0 2,0 0 1,0 0 0,0 2-3,0-2 1,0 1 1,-2 4 1,0 2-3,-1 4 1,-2 3 3,2 4 0,-2 1 1,2 5 3,-3-1 5,0 1-1,1 1-2,0-3-3,2-2 0,1-5-3,2-3-2,-1-5-1,2 0 3,-1-2 5,0-5 10,0 1 12,2-1-2,2 0-2,3-1-1,4-3-2,3 3-1,5-3-1,2 1-6,3-4-12,2 3-11,1 2-17,-3 2 1,-3 0-4,-3 2-1,-3 2 1,-4 6-2,1 0 1,-3 6-3,-6 4 5,0-2 1,0 6 6,-3-2 0,0 3 3,-3-3 1,-2 0 1,-2-2-1,-5-1 3,-2-2 2,-2-3-3,-1-3 5,-2-3-1,-4-2-1,0-3 3,-1-3 1,3 0-2,3-3 1,3 0-6,6-4-8,3-1-27,0 1-88,5 0-157,4-4-170,5 5-412,3-5 0,13-1 0,5-4 0</inkml:trace>
  <inkml:trace contextRef="#ctx0" brushRef="#br0" timeOffset="88330.035">31720 6317 1586,'-2'-1'129,"2"1"24,0 0 20,-1-4 12,2 4 9,-1 0 7,0 0 12,0-1 8,0-1 10,2 2-93,1-2-30,3-1-22,6 1-16,5-1-10,7-1-5,-2 2-7,1 2-10,-2-1-8,-2 1-10,-6 3-5,0 8-1,-4 0-3,-3 7-2,-3 5-4,0 3-2,-3-2 2,-6 1 1,-3-1 1,-4 2 2,-6-2-1,-8-2 5,2 0 1,-2-2-1,4-1 0,5-9 4,6-1-3,3-5-11,6-3-21,0-1-53,1-4-174,2-28-511,2 17 0,7-3 0,10-12 0</inkml:trace>
  <inkml:trace contextRef="#ctx0" brushRef="#br0" timeOffset="88712.8493">32095 6263 1688,'-5'0'87,"-4"0"39,-6 0 30,0 3 17,-3-1 9,4 4 10,-2 3 8,2 3 13,4 5 8,4 2-33,1 3-41,4 2-36,-1-1-24,2 2-19,2 0-5,-2-1-7,0-2-2,1-5-6,4-1-8,5-9-5,4 1-8,5-6-9,1 1-29,3-3-38,2-2-92,5 1-152,2-13-444,-13 11 0,-4-4 0,-4 2 0</inkml:trace>
  <inkml:trace contextRef="#ctx0" brushRef="#br0" timeOffset="89056.4346">32269 6386 1974,'0'0'143,"-3"0"23,3 0 23,0 0 19,0 0 12,0 0 18,0 0 6,6-2 7,-1 2 0,10-2-102,0-1-35,12-1-23,5 0-21,1-1-22,1 1-26,-3-1-66,-6 2-97,-7 1-173,-3-12-461,2 11 0,-2-1 0,4-1 0</inkml:trace>
  <inkml:trace contextRef="#ctx0" brushRef="#br0" timeOffset="89823.9145">32540 6186 1719,'0'-1'128,"0"-3"24,0 1 12,-1-4 12,2 3 9,1-4 5,2 2 8,2-2 12,6 1 10,8-1-89,1 0-27,1 2-23,7-2-14,1 4-10,-6 3-7,-1-3-8,-2 4-10,-7 4-10,-1 3-10,-6 5-6,-5 6-5,1 8 0,-6-1 2,-5 6-1,-4 0 0,-4 3 5,-8-1 4,-5 1 8,-4-2 9,1-2 7,1-3 7,7-3 2,9-7 6,4-3 8,5-8 17,6-3 29,0-2 1,0-1-5,0-2-9,0-1-5,0-4-11,2 0 0,1-4-7,4 0-7,2 3-20,2 3-32,2-3-4,2 4-4,3 3-1,2 0-3,4 3 5,6 3-4,-1 5 4,4 3 1,-3 1-1,-4 2 2,-9-4-1,-3-3 3,-2-1-2,-6 1 2,-3-5-1,0 0-1,-3-3-2,0-1-4,0 0-17,0 0-31,0-1-60,0 2-56,0-1-60,0 0-101,3-1-176,-9 2-253,-3 2 0,-4-2 0</inkml:trace>
  <inkml:trace contextRef="#ctx0" brushRef="#br0" timeOffset="90707.3252">31189 7019 698,'-6'0'85,"-2"0"25,1 0 26,2 3 33,1-3 25,4 1 18,4 1 7,-4-2 16,3 0 7,2 0-51,8 0-19,5 0-18,11 0-21,7 0-27,8-3-21,10-1-16,11-3-5,14-2-11,13 0-4,12-2-6,13 4-7,5-3-6,2 1-5,-8 0-7,-11-2-7,-12-1-6,-13 0-7,-8 1-12,-10 2-8,-5 1-10,-12 2-3,0 0-3,-9-1-3,-1 1-6,-8 2-7,-3 1-3,-9 0-1,-7-2-15,-4 3-19,-2 0-29,-4-3-47,2-1-95,-4 4-222,-1 1 0,-4-1 0,-7 1 0</inkml:trace>
  <inkml:trace contextRef="#ctx0" brushRef="#br0" timeOffset="91268.0184">32131 7108 1804,'0'0'93,"0"0"13,0 2 5,0-2 0,0-2-2,0 2 2,-2 0 5,1 3 13,-5 1 13,-2 13-48,-7 4-21,0 7-7,-4 6-1,-3 4 3,0-1 6,1 1 1,0-5-4,9-4-7,4-6 3,5-7 14,3-8 18,0-3 7,6-5 1,5 0-1,5 0-5,8-5-3,8 5-2,4-4-11,5-1-41,2-1-48,-2 1-54,-2 3-45,-6 0-50,-7-1-83,-7-1-73,10-3-412,-21 4 0,-2 0 0,-2 0 0</inkml:trace>
  <inkml:trace contextRef="#ctx0" brushRef="#br0" timeOffset="92412.0788">32296 7182 1818,'-1'-4'112,"-1"-2"30,2 2 10,0-3 9,0 3 8,0 4 3,0 0-1,0-3 1,0 3-2,0 0-74,0 0-28,0 3-23,0 3-5,0 3-4,0 5-4,0 4 2,0 2 4,-3 6 3,2 2 5,-1 1-3,2 4-3,0 1-3,0-1 0,0 2 0,0 1 10,0-2-3,0 4 2,0-2-3,0 2 0,0-1-2,0-3 2,0-4-5,0-1-5,0-4-6,0-4-11,0-1-2,0-1-6,0-2 3,0-2-4,0-1 1,0 0-3,0-6 1,0 1 1,0-5 0,2-1 1,-2-2 2,0-1 0,0-1-2,0 2 2,0-1-2,0 0-3,0 0-1,0 0-6,0 0-2,0 1-5,0-1-6,0 0-4,0 0-9,0 3-5,0-6-10,0 6 1,0-3-4,0 0 3,0 0 1,0 0 2,0 0 4,0 0 3,0 0 8,0 0 6,0 0 9,0 0 3,0 0 4,0 0 0,1 0 2,-1 0-2,0 0-1,2 0-2,-2-3 0,0 3-2,0 0 0,0-1-3,0 1-1,0 0 0,0 0 1,0 0 0,0 0 3,0-1 1,0-1 1,0 1-2,0 0 2,0 1 0,0 0 0,0 0 0,0 0-4,0 0-4,0 0-1,0 0-2,0 0-1,0 0 0,0 0 1,0 0 0,0 0 1,0 0-2,0 0 1,0 0-6,0 0-8,0 0-9,0 0-7,0 0-6,0 0-12,0 0-27,0 0-39,0-2-46,0-1-36,0 0-37,0-2-61,0 2-130,0 2 0,-2-1 0,2 2 0</inkml:trace>
  <inkml:trace contextRef="#ctx0" brushRef="#br0" timeOffset="134046.4926">25884 6685 518,'0'-1'48,"0"-1"19,0 2 12,0-3 13,0 3 20,0 0 16,0 0 8,0 0 1,0 0 0,0 0-29,0 0-6,0 0-9,0 5-2,0 5 1,2 4-9,-2 3-6,3 4 6,-2 3 9,5 4 6,0 0 0,-1 2-3,2 2-3,-2 4-10,-2-1-13,-2 1-9,1 1-9,-2 2-7,0-2-7,0 4-5,0 0-5,1 1 0,-1 0-8,0-3 3,0-2-3,0-2 2,0-5 2,0 0-7,0-5 3,0-2 5,0-1 1,0-1-2,0 3 3,0-1 2,0 5 2,0 1-4,0-4-1,0 3 0,0-3-7,0-5-4,0-5-2,0-1 0,0-3-4,0-1-1,0 2-3,0 7 0,0 4 2,0 3-1,0 5 1,0 1 1,-1-3 1,-2 0-3,1-5-1,1-2-2,1-8-4,0-5-4,0-3-14,0-5-28,0-1-40,0-4-70,0-1-80,0-11-366,0 8 0,0-4 0</inkml:trace>
  <inkml:trace contextRef="#ctx0" brushRef="#br0" timeOffset="140672.3064">25925 8028 495,'0'-4'44,"0"0"15,0-3 15,0 3 10,0 1-1,0 3 4,0 0 6,0 0 5,0 4 9,1 6-23,-1 8-4,2 5-8,-1 9-4,1 5 0,-2 3 10,0 4-1,0 3-1,0 0-2,0 5-1,0-1-4,0 5-5,0-2-4,3 2-4,-3 2-7,2-3-5,2-2 0,-1-2 0,-2 1 0,1-3-1,-2-2-3,0-1 1,0-3-1,1-3-6,-1 3 1,0-5-2,0 4-2,0-4-5,0 3 3,0-1-7,0-2 0,0-2-1,0-1 2,2-3-3,-2 0 0,1 0 0,-1 2 4,2-1 3,-2 0-6,1-2 7,-1 1-6,0-3 0,0 1 2,0 2 2,0-3-1,0-2 3,0 2-1,0 0-1,0-3 2,0 5-4,0 0 8,-1-2-5,-1 3-3,1-4 0,-2 1-2,3-3-2,0-8-3,0-5-1,0-2 4,0-5 4,0-2-2,0 0 4,0-2-3,0-2-2,0 0 1,0 0-3,0 0 0,0 5-1,0-4-5,0 3-5,0 3-4,0-4 0,0 4 0,0 3 0,0 2 1,0 4-1,0 0-1,0 1-1,0 1 1,0-1-1,0 0 1,0 0 0,-2-3 2,2 8-2,-1 0-3,-1 0 0,1 2 2,1-1 0,0-5-1,0 1-2,1-7-1,-1-2 0,0-3-3,0-4 3,0 0-1,0-1-6,0 2-19,0 1-24,0 0-39,0-1-65,2-2-69,5-2-141,-5 1-199,-2-1 0,-2 0 0,-2-1 0</inkml:trace>
  <inkml:trace contextRef="#ctx0" brushRef="#br0" timeOffset="141341.7546">25723 10268 808,'-3'-3'99,"3"0"25,-3-2 27,3 1 21,0 0 13,0 0 25,0 1 28,0 0 16,0-1 6,0 1-65,0 1-27,6-1-14,0 1-22,3 2-14,5-1-5,2 1-20,1 3-24,1 5-12,1 3-2,-5 8 9,1 1-8,-3 9-12,-1 0-3,1-3-5,-2 4-10,-1-2-2,2-1-3,-2-3-3,-3 0-3,0-2-3,1-2-3,-1-5 3,0-2 5,-4-6 16,4-1 17,-3-6 2,1 0 5,2-5 8,-1-7 8,4-1 3,1-6 2,-2-7 2,1-6-6,0-3-17,3-5-16,0-1-4,5 0-8,1 2-9,4 6-10,-2 6-18,-2 5-22,2 10-46,-8 2-43,-2 6-43,-1 0-79,-3 0-78,9-2-135,-9 2-240,-3 0 0,0 1 0,2 1 0</inkml:trace>
  <inkml:trace contextRef="#ctx0" brushRef="#br0" timeOffset="149852.524">25637 12168 418,'0'-4'48,"-4"1"13,3 0 24,-2 0 21,3-1 20,-4 3 18,4-1 17,0 1 13,0 0 22,0-1-14,0-1-3,0 1 1,0-3-6,0 4-8,-1 0-12,1 1-14,0-2-15,0 1-11,0-2-23,-2 3-15,2 0-16,0 0-11,0 0-17,0 0-9,0 0-5,2 4 4,-1-1 5,4 5 7,7 4 11,2-1 9,8 2 7,5 6 3,6 1 1,3 0 2,2 4 0,1-1-9,-6 4-6,-3-5-6,-4 2-12,-5-4-6,-3 1-8,0-3-5,-1 1-2,2-3-6,-2 0-2,2-3-1,-4 0 1,2-4-7,-6-3-13,-1 0-21,-4-3-10,-3-1-19,-2-2-30,-1 0-17,0 0-38,0 0-85,0 0-146,-3 0-206,-1 0 0,-5-4 0,1-1 0</inkml:trace>
  <inkml:trace contextRef="#ctx0" brushRef="#br0" timeOffset="150890.3304">26021 12076 194,'0'-3'36,"0"-1"11,0 1 11,0 1 10,0 1 9,0 1 8,0 0 10,0 0 11,0 0 11,0 0-17,0 0-5,0 0-4,0 0-11,0 0-8,0 0-9,0 0-7,0 0-8,0 0-10,0 0-11,-3 3-8,0-1-4,-1 3-1,-3 5 5,-3 3 4,-2 1 8,-3 4 7,0 5 9,-3 2 9,0 3 10,-5 1 4,2 0 3,1 3 2,-2-1 1,-2-2 1,0 2-2,4-2-4,-1-4-4,0 0-8,8-4-6,-2-2-1,7-5-4,0 1-1,1-5-7,0-3-6,4 2-6,-2-4-2,3 0-6,2-4-3,0 0-3,0 1-3,-3-2-2,3 0-4,0 1 1,0-1-2,-3 0 1,3 2-1,-1 2-1,-1 0 0,-1 0 0,-2 1-1,0-2 1,4 2 1,-1-4-2,2 0 2,0-1-2,0 0 3,0 0-3,0 0 1,0 0-6,0 0-26,0 0-63,0 0-40,5-2-75,2-10-297,0 8 0,6-5 0</inkml:trace>
  <inkml:trace contextRef="#ctx0" brushRef="#br0" timeOffset="151720.709">26433 12010 736,'0'-3'51,"0"0"16,3 2 13,-3-2 0,0 1 1,0 4 8,3-2 9,-3 0 4,0 3 6,0 4-26,0 5-9,0 5-7,0 7-3,-3 3 11,-3-1 8,-2 6-2,-3 0 0,0-1 3,-1 0 0,2-4-2,2 1-8,1-5-7,5-4-8,-1-4-10,3-6-2,0-1 10,0-4 3,0-1 8,3-1 1,2-2-3,5 0-1,7 0 1,9-2-1,4 0-1,4 0-7,4-1-16,-4 0-13,-2-1-15,-4 3-7,-8-1-8,-2 2-27,-4 0-33,-1 0-43,-2 0-62,2-3-77,1-4-300,-2 7 0,-5-4 0,-2 1 0</inkml:trace>
  <inkml:trace contextRef="#ctx0" brushRef="#br0" timeOffset="152406.4585">26703 12026 680,'0'-5'57,"0"-1"13,0-1 20,0 0 15,0 4 7,0 2 1,0 1 5,0 0 18,0 0 22,0 3-24,0 5-5,0 5-3,0 5-10,0 11-10,0 5 1,0 5 8,0 2 5,0 3-12,0-2-15,0 0-13,0-1-5,0-3-3,-2-1-5,1 1-3,-3-1-5,0 1-7,1-1-8,0-3-5,3 0-7,0-7-2,0 2-6,0-3-6,0-6-3,0-1-2,0-4-4,0-3-1,0-3-1,3-1 0,-3 4 0,0-6-1,0 1 0,2-1-3,-2 0 0,1-2-2,-1 0 2,0-1-1,0-1 3,2 1 0,-2-3 1,0 0 1,0 0 1,2 0 4,-2 0-2,0 0 0,0 0-9,0 0-32,0 0-82,0-3-114,0-6-419,-4 5 0,-2-2 0,-3-2 0</inkml:trace>
  <inkml:trace contextRef="#ctx0" brushRef="#br0" timeOffset="154473.8074">19164 6824 960,'0'0'65,"0"0"14,0 0 11,0 0 8,0 0 4,0 0 2,0 0 0,0 0 0,0 0-1,0 0-48,0 0-13,0 2-10,0 1-5,0 6 0,0 2 2,0 6 0,0 2 5,0 8 2,0 5 6,0 6 2,-2 8 5,-1 5 7,-1 6-3,-3 2-6,1-1-2,2 0-2,1 2-2,2-3 4,-2 0 2,-2-2 4,0 1 0,1 2-5,-2-1 1,-1 2 7,4-1 1,-4 1 2,1-3-2,2-1-1,-2-4-2,5-2-5,-6 0-7,7-2-2,-3-2 0,0 2-7,3-1-1,0 0 0,0 3 2,0 2-1,-3-1-2,2 4 2,-4 1 2,2 0-2,0-3-3,-1 3 1,-1-4-1,1-2-1,1-1 0,-2 1 1,0 1 1,1 1-4,-2 1 1,0 2-2,2-1 2,1 1 1,-4-2-1,4 0-1,-1-1-1,1-2-2,0-3-3,2-4 2,1-1-3,0-2 4,0 3-4,-2-1 0,1 1-1,-3 2-4,3-1-1,-2 0 0,1-2 1,2-4-1,-3-2 0,0-3-4,3-5 4,-4-4-5,4-2 1,0-3 3,0-1 1,0-2-3,0-1 1,-1 1-2,-1 2-1,2-1 2,-1-1-3,1-3 2,1-1-2,-1-4-1,0-3-2,0 1 2,-1-1-2,1 1 2,0 2 0,0 5-1,0 3-1,0 2-1,0 1 1,0 0 1,1-3 0,-1-4-1,0-3 3,0-1-6,2-4 2,-2-1-3,0-2-2,0 3-34,0-3-37,1 0-51,-1 0-120,0 0-127,4 0-336,-8 0 0,-3 0 0,-6 0 0</inkml:trace>
  <inkml:trace contextRef="#ctx0" brushRef="#br0" timeOffset="155508.0568">18697 10144 1252,'0'-5'50,"0"2"12,0-1 18,2 2 30,-2-3 17,1 4 11,2 1 34,0-3 21,3 3 16,5 4-37,1 1-2,3 4-4,0 5-16,1 6-23,0 3-14,-2 3-8,2 3-31,0 2-16,-1 1-14,2-3-4,-1 0-3,-2-4-4,-1-4-2,-2-1-3,-1-3-3,0-2 0,-3-1-4,0-3-3,-1 1-2,-1-3-1,0-3-3,-2 1 1,0-4 4,-2-1 4,6-2 3,-4 0-1,7 0 2,0-1 3,7-3-1,-4-3 2,5 1 0,3-5-3,1 1-7,0-2-4,-1-1-7,-3 1 2,2-2-3,-4-1-1,-5-1 0,-2-2-3,0-5 2,-5 2-1,-1-2 1,0 1 4,-3 4 4,0 6-2,3 4 6,-3 2 1,0 3 3,0 0-1,0 0 0,-3 1 4,0-3 2,-3 0 2,-1 0 2,-2 0 4,0-1 2,-3 3 1,0-3 8,-8 0 14,3 3 12,-3-1 8,-4 1 9,1-1 6,-4 4 5,1-1 4,-2-1 1,0 2-4,0 0-6,-2-3-12,1 3-5,4-4-3,6 3-10,2-2-10,7 2-10,4-4-6,-1 5-6,3-2-2,4 1-2,0 1-4,0 0-7,0 0-8,0-2-3,0 1-4,0 1-5,0-2-19,0 2-31,0 0-54,0 0-66,0-1-85,1 1-93,12 0-256,-10 0-295,3 1 0,4 1 0</inkml:trace>
  <inkml:trace contextRef="#ctx0" brushRef="#br0" timeOffset="158401.9753">18955 11797 307,'0'-4'64,"0"0"21,0 0 17,0-1 17,0 4 10,0 1 11,0 0 10,0-1 10,0 1 11,0-2-24,0 2-1,0 0-1,0-1-10,0 1-13,0 0-6,0 0 4,0 0 6,0 3-3,0 2-7,1 6-13,3 6-17,-4 6-16,6 6-5,-3 5-4,0 2 2,2 3-12,1-1-10,0 3-6,-5 1 3,5-2-2,-6 0 2,0 0-1,0-5 0,0 0 1,0-4-6,0-6-3,0-3-4,0-7-3,0-2-3,0-5-6,0-3-5,0-3-3,0 0 0,0-1-3,4 1 1,-4-2 0,0 1-1,0-1 0,0 0-2,0 0 1,0 0 1,0 2 0,0-2-2,0 2 1,0-1 1,0 2 0,0 0-4,0-2 3,0 1-8,0-2-10,0 0-11,0 0-13,0 0-42,0 0-52,0-2-49,0-2-77,16-5-328,-22 2 0,-1-6 0</inkml:trace>
  <inkml:trace contextRef="#ctx0" brushRef="#br0" timeOffset="158974.3087">18702 12082 815,'0'0'69,"0"0"26,0 0 30,-2 0 36,2 0 23,0 0 16,0 0 11,0 0 4,0 0 8,0 0-46,0 0-15,2 0-21,-1 0-23,8 0-26,9 0-20,8 0-10,10 0-8,9 0-3,3-2-4,0 2 0,1 0-6,-3 0-5,-4 0-6,-5 0-10,-9 0-2,-2 0-7,-8 0-2,-5 0-5,-4 0-3,-3 0-4,-4 0-8,-1 0-12,-1 0-35,0 0-66,0-2-67,2-1-110,-2 3-255,0-2 0,0 1 0</inkml:trace>
  <inkml:trace contextRef="#ctx0" brushRef="#br0" timeOffset="160492.4864">19433 11994 757,'-1'-1'94,"-3"1"19,4 0 17,-3-2 25,3 0 23,0 1 20,0-3 15,0-1 13,0 1 13,0-3-59,0 3-16,0-3-13,0 1-11,0-1-23,3 0-18,1-1-16,0 1-11,8-2-11,-1 0-7,6 1-8,3-2-6,1 1-6,2 1-3,-3 2-3,-3 1-3,0 2-4,-4 2-2,0 1-2,2 1-4,-5 4-5,-1 3 2,3 4-2,-6 8 0,0 2 2,-4 6-4,1 3 3,-3 7 1,0 1 0,0 1 1,-2 3 1,-4-2 1,0 0 3,-6-2 0,-7 0 0,-1-1 4,0-5 0,-4-2-1,2-2 4,-1-3-2,5-9 1,3-3 2,5-2 2,5-7 7,2-2 3,0-2-2,-1-1-1,1-1-1,-3-4-3,3-4-3,-1-2 0,1-3-3,2 2-5,1-3-7,0 1-5,0 3-1,0 2 1,0 0 1,0 2 1,0 0 1,0 4-4,0 0 1,0-1-1,0 2 2,0-1-2,0 3-5,0-3 0,1 1 0,2-1 0,4 0 3,0 1 4,8 1-3,-3 1 3,8-1-1,-3 1 3,0 0 5,4 0 1,-1 0-2,0 0 0,-3 2-2,0 3 0,3 0 3,-4 1-2,5 0-2,5 0 0,-2 1 4,-3-3-2,2 1 0,-2-1-1,-8-1 1,1 2-2,-4-4-2,0 1-1,-5-1 0,0 1 0,-2-1-6,-2 0 1,2 1-1,0 0 0,1 1-1,-1-3 0,-3 3 0,0-1 0,0-2 0,0 1 3,0-1-2,0 0-1,0 0 0,0 1 3,3 1 0,-3-2-1,1 1 0,1 1 1,0 0 0,-2-2-3,0 0 3,0 0 0,0 0-1,0 0-2,0 0 0,0 0 2,0 0-2,0 0 0,0 0 0,0 0 0,0 0 5,0 0-2,0 0 0,0 0 0,2 0-1,-2 0 2,0 0 3,0 0 0,1 0 0,-1 0-3,0 0-5,0 0 1,0 0-1,0 0-5,0 0-5,0 0-12,-1 0-27,1 0-38,-4 0-45,1 0-49,-3 0-67,-1-2-74,17-4-412,-23 5 0,2-2 0,-5-2 0</inkml:trace>
  <inkml:trace contextRef="#ctx0" brushRef="#br0" timeOffset="162629.6356">12870 6863 602,'0'-2'71,"-1"-1"23,1-2 22,-2 4 15,2-2 15,-1 3 8,1 0 4,-2 0 0,2 0 0,0 0-53,0 0-14,0 0-13,-1 3-11,1 3-4,-2 5-9,1 5 0,1 10 3,0 6 2,0 4 2,1 10-2,-1 6 5,-1-1-6,-1-1-7,2 1-6,-1-2-5,-2-5-2,3 1-5,0 1 2,0-2 1,0 5 2,0-2-6,0 0-2,-1 6-1,-4-2 2,0 3 3,-1 2 6,-1 1 0,-1-3 4,4 1 2,-2-3 2,3 3 2,0 1 4,0 0 2,-2-1 0,1 2-4,-1 0-2,1 4-1,-1 0-4,0 1-1,2 0 0,3 0-1,-3 0-1,3-1-3,0-2-4,0 3 0,0-4-3,0 0 0,0 3 1,0-3-2,0 5 0,0 0 7,0-1-2,0-3 0,0 3 4,0-6 0,0 2-2,0 0-4,0-5-3,0 0-2,0-1-3,0-2-10,0 0-2,0-1-2,0 2-1,0-5 1,0 0-3,0 0 4,0 0 2,0-2-2,0-1 1,0-2 0,0 0 2,0-3 4,0 3-5,0-1 0,0-1 3,0-1-5,0-5 2,0-4-1,0-6-2,0-4 0,0-6 2,0-2-2,0-5 7,0-2-3,0-3 0,0 0 1,0-1-8,0 0-10,0 0-20,0 0-8,0 2-3,0-1-2,0 2-8,0-3 0,0 4-1,0-3 1,0-1 4,0 3 12,0 1 22,0 3 7,0 2-1,0 0 0,0 2 0,0 1 3,0 0-4,0-1 4,0 2-1,0-1 0,0 1-3,0 1 3,0 1 1,0-3 1,0 2-2,0-1-10,0-4-25,0 0-43,0-3-41,0-1-55,0-2-77,0-2-114,0-40-366,0 36 0,-1-5 0</inkml:trace>
  <inkml:trace contextRef="#ctx0" brushRef="#br0" timeOffset="163498.5421">12499 10626 780,'0'-4'98,"0"1"20,0-2 27,0-1 26,0 0 21,0 1 23,0 4 17,0-2 7,0-1 5,0 4-71,0-2-16,1 2-8,2 0-19,3 2-19,0 2-16,8 5-21,-1 3-13,4 7-3,-3 3-3,3 5 1,-3-1-6,2 1-7,0-1-7,-5-1-3,2-1 0,-4-2 2,1-4 5,-1 0-1,0-1 3,-1-3-2,-2 1 0,0-5-1,-2-1 0,-1-3 1,1-2 7,-1-3 2,1-1-1,2 0 3,3 0-2,-1-2-1,0-1-2,-2-1-2,4-5-1,-3 1-5,7-3-8,-2-2-8,4-1-5,-1-2-7,6-5-2,-1-3 2,1-6 0,0-2-1,1 0 1,-2 1-1,0 5-3,-6 3 3,-1 8-3,-4-1 2,-1 9-6,-4-1-2,-1 5 1,-2 0 0,-1 1-2,0 1-1,2 1 2,-2 0-3,0 0 0,0-1 1,0 1 8,0 0-3,0 0 0,0-2-1,0 2 0,0 0 2,0 0 0,0 0-3,0 0-1,0 0-15,0 0-36,0 0-37,0 0-74,1 0-151,-1-19-510,0 19 0,0-3 0,2 3 0</inkml:trace>
  <inkml:trace contextRef="#ctx0" brushRef="#br0" timeOffset="166540.2978">11958 12276 955,'-1'0'97,"1"0"25,0 0 30,0 0 21,0 0 19,0 0 15,0 0 16,0 0 13,0 0 14,0 0-58,0 0-17,0 0-21,0 0-30,0 0-18,0 0-17,0 0-15,3 0-13,0-3-13,5 3-12,3 0-10,5 0-6,3-1-2,8 0 6,6-1 1,8 0 0,2-3 3,3 3-2,2-1-1,-4 1-1,-5-2-1,-2 4-3,-4-3-3,-6 0-6,-2 1-3,-7 1-1,-6-1-3,-3 1-3,-5 1-1,-4 0-1,2 0-1,-2 0-4,0 0-9,1 0-6,-1 0-9,0 0-5,0 0-15,0 0-20,0 0-30,0 0-44,0 0-51,0 0-34,0-2-51,3-2-284,-3 4 0,2-3 0</inkml:trace>
  <inkml:trace contextRef="#ctx0" brushRef="#br0" timeOffset="166983.6128">12193 12027 1560,'-2'-1'169,"-3"-3"21,0 0 13,2-4 12,-1-2 4,4-1 1,0-2 0,0 2 1,0 1-2,0 3-136,0 1-58,0 1-56,3 3-60,0 0-96,1 2-90,3-4-314,-2 7 0,-3 3 0,1 4 0</inkml:trace>
  <inkml:trace contextRef="#ctx0" brushRef="#br0" timeOffset="167367.7699">12196 12662 1524,'-1'1'134,"1"2"25,-2-3 29,2 2 14,-2-4 11,2-5 7,0-4 10,0-3 4,0-3 1,2 1-103,0-3-29,-1 6-29,1 0-43,1 4-53,3 5-100,1-2-151,4-4-379,-2 7 0,-2 0 0,5 0 0</inkml:trace>
  <inkml:trace contextRef="#ctx0" brushRef="#br0" timeOffset="168792.4247">13228 11893 1013,'0'0'105,"0"0"11,0 0 12,-3 0 13,0-4 17,-7 4 13,-2 0 12,-9 0 11,-5 5 10,-4-2-60,-4 1-30,-3 4-9,3 1-7,-2-2-10,5 1-15,4-3-10,8-1-5,4 0 0,5-3 4,3-1 0,4 0-1,3 0-3,0 0-3,0 0-3,3 0-3,-3 0-3,0 0-8,0 0-12,0 0-11,0 1-9,0 5-4,0 1 0,-3 7 2,0 4 1,-6 8 2,-4 5 0,-4 5 1,1-1 1,2 2 0,4-6 0,4-6-1,4-4 0,1-8 0,1-4 3,0-4 2,1-5 5,1 2 3,1-2-1,4-2-1,7 2 1,1 0 0,4-2-2,2-1-1,5 1-4,-3-2-3,2 4-5,-1 0-3,-1 0 0,0 4-1,-1 3 1,-1 3 0,-4 6 0,2 1 1,-3 0 0,-2 3-3,-2 1 1,2-1 3,-7 1 0,-4 1 2,0 1 4,-1-2 2,-2 1 7,-3-3 12,-3-2 12,-2-2 11,-7 1 18,-3-4 15,-6 1 24,-5-1 18,-2-3 16,-5 0 13,-3-4 8,0 1 0,1-3-6,3 0-7,0-1-11,11-1-10,2-1-9,10 0 8,3 0-1,6 0-6,2 0-9,1 0-12,0 0-6,0 0 9,0 0-6,-2 0-7,2 0-16,-2 0-37,2 0-14,0 0-8,-1 0-8,1 0 0,-2 0 0,2 0-13,0 0 0,0 0 0,0 0 0,0 0 9,0 0-4,0 0 1,0 0-3,0 0 0,0 0 0,0 0 0,0 0-3,-1 0-13,-1 0-12,2 0-40,-1 0-48,1 0-44,0 0-55,0 0-85,0 0-79,0 0-103,0 0-152,0 0-319,0 0 0,0 0 0,0-1 0</inkml:trace>
  <inkml:trace contextRef="#ctx0" brushRef="#br0" timeOffset="174294.3947">30792 12656 1064,'0'0'31,"0"0"16,0 3 8,1-2 13,-1 5 12,0-1 16,0 1 17,0 0 15,0 2 17,0 1-6,0 5 2,0-2-7,0 8-2,-1 0-5,-4 8-5,-1 3-6,-5 2-9,0 0-11,-3 3-10,-1-1-10,0 0-1,-2 1-3,2 1-4,-3-3-1,-2 0-3,1 3-3,-4-3-1,-1 4 1,-4 2-1,-1 1-3,-4 1-3,-3-1-2,-5 3 2,-1-3 4,0 0 4,-9 0-2,0-3-2,-5 1 0,-1-3 2,-6 0-4,2-1-3,-5-1 0,-4-5-5,0 4-7,-4-4-8,-4-2-6,1 0-1,-4-3-7,0-3-6,1-3 2,2-1-5,-3-5-2,1 2-1,-3-6 0,2 1-1,-1-4 0,1-1-1,3-2-1,3-1 0,-2-1-1,6-1-1,4-1 3,-3 0-2,1-3-1,3 1 6,-2-3-5,0 2-2,-3-1 3,0-1-1,1 2-1,-2-2 0,5-2-1,3 2 1,4 2 0,1-4-6,5 1 5,4 0 2,2-1-5,3 2 5,2 1-2,3-1 1,-3-2 1,2 1-1,5 1 1,0-2-1,0 3-1,3-3-1,7 2 5,2-1-3,3 1 2,9 1-1,-1-2 0,6 5 3,4 0-3,2 1 4,-1-2-1,1 4 1,1 0-3,-2-3 0,1 1 3,-2 1-1,3-2 0,-3 0-3,2 2 2,-1-3-2,2 1 1,-1 3 1,-1-3-2,-1 0 0,-2 0-3,2 0 0,0 0 3,-3-4 0,-1 3-1,4-3 1,0-1-1,-3 2-1,0-2 2,-2 2-3,1-1 0,-2-2 0,-4 2-3,0 1 3,-1-3 0,-2 1 0,-1-3-2,2 2 2,8 1-2,-2 0 3,3 1 2,4 4-1,1-1-2,-1 2-4,-4 2 0,0-3-6,-4 3-8,-1-2-24,-3 0-29,-2 2-38,-1 0-54,4 0-102,4-2-131,1-3-363,1 2 0,7-5 0,0-1 0</inkml:trace>
  <inkml:trace contextRef="#ctx0" brushRef="#br0" timeOffset="174892.515">26770 13525 1321,'2'0'121,"0"1"8,-2-1 7,0 0 12,-5 0 11,-4 2 9,-3 4 10,-9-1 6,-3 5 10,-5-2-84,-1-2-20,-5 2-3,1-4-6,3 1-10,6 0-11,4 0-3,12-2-2,2-1 1,5-2 2,2 0 3,0 2 3,0-2 4,2 0 4,-2 0 2,0 0-2,0 0 1,0 0-2,0 6 1,0 5-3,0 6-3,1 5-2,2 9 1,0 3 1,3 3 0,-3 4 7,3 0-3,0-1-1,-1-5-7,-1 3-5,-1-8-10,-3-1-5,2-5-10,-2-3-7,0-4-4,0-9-2,0 0-1,0-2-7,0-3-26,0-3-37,0 0-61,0 0-83,0-3-136,0-13-532,0 12 0,0-5 0,-5-5 0</inkml:trace>
  <inkml:trace contextRef="#ctx0" brushRef="#br0" timeOffset="179642.9959">22423 11478 30,'0'-2'4,"0"0"0,0 2-4,0-3-7,1 3 0,-1 0 0,0 0 0</inkml:trace>
  <inkml:trace contextRef="#ctx0" brushRef="#br0" timeOffset="182915.9712">22816 11555 363,'0'-9'35,"0"-4"9,0-3 16,0 1 16,0 3 16,0 5 15,0 0 16,0 5 17,0-4 16,0 3-14,0 3 17,0-2 9,0 1 1,0-1-3,0 2-7,0-1-12,0 1-15,0-1-16,0 2-14,0-1-11,0-1-19,0 2-15,0 0-13,0 2-5,0 2-3,0 5 9,1 2 9,1 6 6,-1 4 6,2 3 2,-1 9 3,-1 0 0,1 4 1,-2-1-2,1 1-3,2-2-8,-1-3-5,1-1-6,-3 0-4,0 0-2,0-4-4,0 0-4,0-5-1,0 4-1,0-7-5,0-1-3,0-1-2,0-4 2,0-6-5,0-1 1,0-2 1,0-5 3,0 2-1,0-2 0,0 1 2,0-1-1,0 1-8,2-2-27,-2 2-22,0-2-40,0 0-57,1-1-108,8-4-164,-6 1-283,-2 0 0,4-4 0,0-1 0</inkml:trace>
  <inkml:trace contextRef="#ctx0" brushRef="#br0" timeOffset="183632.0814">23124 11593 508,'-6'-4'63,"2"-1"14,-1 2 19,2 1 22,2 0 20,-1 2 19,2 0 19,0-1 22,0 0 16,0-2-27,0-2-1,3 0-9,2-2-14,5 1-12,4-3-12,8 3-15,4-2-13,1 4-17,1 1-13,-2 1-24,2 4-6,-3 2-4,-3 7-2,-1 2-6,-7 7-5,-2 7-1,-6 2-1,-3 5 0,-6-1 0,-6 2 3,0-2 0,-9-2-2,-5-2 0,-7-4-2,-4-1-4,-4-5-3,-1-1-4,-2-4-4,1-4-3,5-6-6,2-1-3,8-5-12,6-2-26,8-3-55,7-6-116,14-7-495,3 2 0,8-6 0,10-1 0</inkml:trace>
  <inkml:trace contextRef="#ctx0" brushRef="#br0" timeOffset="184015.6144">23522 11534 548,'0'-4'72,"0"0"21,-4 4 26,-6-3 29,1 3 30,-8 10 29,-5 3 25,-5 1 24,-5 12 12,5 1-42,3 4-7,7 5-15,10-4-22,4 2-24,5-5-30,3 0-26,4-3-21,2-5-22,10-1-7,6-6-16,2-3-6,1-3-6,-2-4-6,-5-4-11,-6 0-28,-7 0-32,-3 0-79,-5 0-75,21-3-439,-20 3 0,0 3 0,-8-3 0</inkml:trace>
  <inkml:trace contextRef="#ctx0" brushRef="#br0" timeOffset="186220.903">23046 12610 499,'3'-2'13,"-3"-1"9,3 1 35,-3 2 47,0 0 19,0 0 16,4 0 15,-4 0 11,0 0 6,3 0-11,-3 0-1,0 0-7,0 0-31,0 0-25,0 0-6,0 2-9,0 3-8,3 1-6,-3 3 3,0 3 8,0 0 9,2 2 10,-2 3 4,0 3-18,0 3-8,-2 3-6,-1 5-6,0 2-1,-1 0-5,-2 0-5,-1 1-6,-1 1-6,-1-1 0,2 0-1,-1 0 2,2 2 7,-1-3 5,1 2 1,-1 0 1,-2 2 2,2 1-3,-4-1 0,2 0 3,0-2 3,-3 2 0,2 0-2,-4-1 4,1 1 10,-4-3 2,-1 1-3,0 0 4,-3 1-2,1-3-5,-1 4-8,-3-5-1,-2 2-7,-4-2-9,0 3-13,-3-3 0,0-1-3,0 1 0,-2-3 1,-2-2-4,-7 0 1,1-1-2,-8-2-1,-1 2-5,-4-2 2,2-3-2,-1 1-3,2-2-2,2 0-8,1-3 0,2-1 2,1-1 0,3-3 0,1-2 1,1-3 0,-5 3-3,4-3 1,-7 1-1,-2-1 3,0-2 1,-4 0 0,2-1-4,-3-3 2,3 1 1,0-2-3,-2-3 3,0 1 1,-1-3-4,0-2 3,2 0-3,-4 0-5,1-1 3,3 1 0,2 0 0,1-4 0,0 0-2,1-1 0,2-1 4,0 1-4,3-2 4,0-2 1,1 0 0,2 0 1,1-1 0,1 0 2,3 0-1,4-3 2,-2 2-2,4-3 1,4 2 0,2 4-1,-1-3 1,1 1-2,1 0 0,1-1-3,-3 2 1,4-1-2,-3 0 1,2 2 0,2-2-2,-1 8 1,2-8-3,3 4 4,0-3-3,-3 1 2,-2 1-2,5-3 3,-1 0-2,-1-1 2,6 1 0,1-3 1,-1 0 0,4 1-3,-5 0 0,0-1 5,-2 0-2,-1 1-1,5 6 1,-1-3 0,1 2 0,0 1-1,2 4 2,-2-3 1,4 2 1,-1 0-5,2 5 2,1-2 0,4 2-2,0 3-1,-1-1 2,2 1-1,2 1-4,0 1 2,-2-1 2,2 1-6,0 0-8,0 0-18,0 0-30,0 0-24,0 0-22,0 0-24,0 0-28,0 0-44,0 0-111,0-3-97,0-10-393,4 7 0,0-3 0</inkml:trace>
  <inkml:trace contextRef="#ctx0" brushRef="#br0" timeOffset="186910.1767">19490 13336 290,'0'-4'81,"0"0"38,3 2 29,-3-2 29,0 3 33,0 1 30,3 0 28,-3 0 20,0 0 15,0 0-39,0 0-29,0 0-30,-6 0-21,0 1-20,-6 3-25,-5-1-24,-6 4-19,-8 1-14,-2 3-7,-4-1-5,-1 1 2,4-3-1,4 1-6,8-1-3,4-5-5,11 0 5,4-3-6,-1 0-2,1 0-10,6 0-5,-3 0-6,0 0-2,0 0 0,0 3-3,0 0-7,0 2-6,0-1-1,0 4 0,4 4 2,2 3 7,3 7 6,3 7 2,-5 5 0,2 4-3,2 2 7,-7 1 2,-1 2 9,0-6 6,0-2 8,-3-3-2,0-6-4,0-6-3,0-3-1,0-5 3,0-5-1,0-3 0,0-1-7,0-3-10,0 0-7,0 0-4,0 0-5,0 0-6,0 0-14,0 0-26,0 0-32,0 0-52,0 0-67,0 0-64,0-3-149,0-12-496,-6 9 0,-1-5 0</inkml:trace>
  <inkml:trace contextRef="#ctx0" brushRef="#br0" timeOffset="190652.8107">15575 11464 636,'1'-4'78,"1"-1"15,-1 1 12,1-1 12,-1 4 14,-1 0 17,0-1 22,2 2 19,-2 0 15,0 0-50,0 0-22,0-3-7,0 3 2,0 3 0,0 0-3,0 7-8,0 6-10,0 5-7,0 7-4,0 7 4,-2 5 9,-5 0 1,-4 1-5,-2-2-10,-1-3-6,2-8-10,6-5-8,3-6 4,1-6 10,2-7 2,2-1-6,3-3-9,6 0-5,8-3-4,8 2-1,7 1-3,10-3-2,6-1-18,1 0-26,-3 1-24,-8-2-31,-5 5-42,-12-3-39,-10 2-49,-1 1-86,-7-2-75,4-5-374,-8 6 0,2-2 0,-3-1 0</inkml:trace>
  <inkml:trace contextRef="#ctx0" brushRef="#br0" timeOffset="191019.9929">15866 11523 743,'3'-9'96,"-3"0"17,0-2 6,0 4 3,0 0 15,0 7 34,0 3 29,0 6 20,0 8 20,3 9-61,-3 11-19,0 12-13,2-1-3,0 4-1,-2-2-14,0-7-32,0 1-27,0-9-19,0-6-19,0-5-11,0-5-9,0-5-23,0-5-56,0-4-88,3-2-124,-2-3-287,1-2 0,1-3 0,4-5 0</inkml:trace>
  <inkml:trace contextRef="#ctx0" brushRef="#br0" timeOffset="191480.1265">16017 11651 1047,'0'-4'79,"1"-3"16,-1 0 22,0-3 13,3 2 19,4 2 23,2 1 15,4-2 14,7 2 12,1-1-50,3 6-16,0-2-11,-1 4-19,-2 7-11,-5 4-17,-2 4-22,-10 5-14,2 7-13,-6-4-8,4 3-7,-8-2 0,-2 1 4,-1-2 2,-7-2 5,-6-2 0,-4-3 1,2-2 0,1-4-1,0-4-3,1-4-8,5 0-17,3-4-42,5-4-83,5-4-194,1-4-336,1-2 0,7-8 0,11-5 0</inkml:trace>
  <inkml:trace contextRef="#ctx0" brushRef="#br0" timeOffset="191789.9137">16436 11580 1024,'-7'0'120,"1"0"15,-6 0 19,-4 3 22,0 3 23,-1 2 12,-3 7 13,6 3 9,0 6 7,3 2-94,6 1-17,4 2-11,2-1-17,4 1-22,3-3-22,3-2-10,2 0-12,3-5-11,-2-5-32,2-5-111,22-4-546,-17-3 0,-1-2 0</inkml:trace>
  <inkml:trace contextRef="#ctx0" brushRef="#br0" timeOffset="192149.8406">16712 11474 1217,'0'0'80,"0"2"36,0 7 35,0 6 18,0 11 8,0 10 3,2 8 0,-2 5 3,0 0 0,0 1-49,0-7-30,0-3-37,-5-4-34,1-4-20,-1-4-18,1-6-47,-2-6-75,2-8-91,1-1-299,-1-5 0,4-4 0</inkml:trace>
  <inkml:trace contextRef="#ctx0" brushRef="#br0" timeOffset="192388.6594">16556 11748 1315,'-6'-1'141,"0"-2"17,0 2 17,-1-3 21,7 4 18,-1 0 27,4 0 6,5 0 3,7-2 1,10 2-111,6 0-34,6 0-35,7-1-49,-4-3-140,4-6-563,-6 4 0,-8-3 0,0-2 0</inkml:trace>
  <inkml:trace contextRef="#ctx0" brushRef="#br0" timeOffset="193091.968">17004 11502 1224,'3'-2'90,"-3"-4"42,3 2 25,4-6 24,0 1 22,3 0 13,7 1 11,-5-1 7,3 0 1,-2 5-69,1 2-16,-1 0-39,1 9-25,0 6-24,-5 7-19,-3 6-13,-3 6-12,1 2-5,-4 1-1,-4 0-2,-5-1-2,-7-2 3,-5-3 2,-7-4 4,2-4 10,6-5 9,6-5 11,3-4 0,5-5 0,2-2 3,-1-2 1,2-5-3,2 1-4,-1-4-3,2-1-10,2-1-12,-2 4-12,0 1-3,0 2 3,0 3 0,1-1-3,1 3 0,-1 0 3,4 0-1,3 0-1,0 0 4,4 0 2,3 0 4,4 2-3,1 1-3,4 1 1,3 1 0,-4 2-5,1 0 1,0-2 0,-3 1-4,-2 0 2,-6-2-10,-2 0-15,-5-1-11,-5-1-34,2-2-31,-3 0-39,4 0-94,6-2-174,-7 2-255,0-1 0,-2-1 0</inkml:trace>
  <inkml:trace contextRef="#ctx0" brushRef="#br0" timeOffset="195573.9142">16520 12541 724,'1'0'37,"1"0"2,-2 0 0,1 0 6,-1 0 20,0 0 26,0 0 15,0 0 4,0 0 2,0 0-35,0 0 1,2 0 3,-1 2 1,3-2 0,-2 4-12,3-1-6,-4 2-2,1 0 5,1 5 4,0 0 1,0 1 3,1 1 4,2 2 5,-3 0 6,2 3-3,-5 1-14,3 1-9,-3 1-9,1 1 0,-1-1-1,2 3-2,-2 0-6,0 1-4,0-5-5,-2 4 1,1-2 2,-2 3-2,0-5 1,0 5-2,-3-2 2,3 0 1,1 2 2,-1 0-3,2-3-3,-2 3-5,0-2-4,0 3 0,-2 0-1,5-1-2,-6 2-2,5 1 1,-2-3-2,0 4 1,-3 0-2,3 1 2,-4 0-1,4-2-2,-5 1 3,3 0 0,-1 1 5,0 0-1,1-1 2,-2 1 1,-1 0 2,2-2-1,-1-1 6,-4-4 2,4 5-1,-1-5 0,1 1-5,-4-3 0,5 3-1,-3-5-4,-1 2 0,1 2 1,-1-1-3,-3 1-2,-1 0 1,-3 0 2,1 1-1,-5-3 1,0 1 1,0 2 0,-1-1-1,-2 1-5,-3 0-1,-3 1 0,1 2-4,-4-1 0,1 1-6,-1 1 0,-2-3-4,4 0 0,-2 1 3,-4-2 0,-1-2 0,1 4 0,0-2 2,-3-1-3,0-1 5,1 0-3,-4-1 3,-1-3-1,0 1-5,-4-3 1,-3-2 0,2-1 1,-3 0-5,-7-1 3,-3-2-1,-2 1-2,-1-1 2,-3 0-1,1 0 1,-1-1-2,2-2-1,-1-1 0,-1-1 3,0-1-4,3-3 6,-5 1-2,4-1-4,0 0 0,-3-1 0,4 1 1,3-3 1,1-1-2,2-3 0,3-1 1,-1-2-5,1-2 2,1 0 1,-1 2 0,0-5 1,2 3-1,1-2 0,1-1 0,1 1 1,-2-3 1,5 2 1,-3-3-3,4 1 2,-1-1 0,3 0-3,0 0 1,-1 1 0,0-2 1,0-1-4,0 1 2,4-3 0,-2-2 3,7 0 0,0 1 4,6-4 8,4 2 0,3 0 2,3-1-1,3 2 2,0 1-2,1-3 2,2 5-4,4-4 3,0 4-6,3-1-1,2 2-1,0-1-2,0 1 1,0 6 0,-2-3-1,4 4 3,1 2 0,0 3-2,0 2 2,3 0-4,0 4-5,0-3 2,-3 5-2,-2-2-1,5 0-8,0 1-27,-3 1-49,6-2-62,-3 2-83,0-3-193,0-14-427,0 14 0,5-3 0,4 1 0</inkml:trace>
  <inkml:trace contextRef="#ctx0" brushRef="#br0" timeOffset="196222.1255">12681 13707 892,'0'0'116,"0"0"35,0 0 41,0 2 13,0-4 19,-3 2 22,-3 0 16,-3 3 18,-8 1 10,-5 0-80,-9 3-20,-3 3-28,-7 0-32,-4 2 3,-3 2-13,6-1-17,6-1-13,9-5-14,12 0 0,6-2-4,4-5 16,3 0 13,1 0 0,1 0-13,0 0-8,1 0-9,-1 0-2,0 0-8,0 0-6,0 0-4,0 0-21,0 4-18,3 2-10,4 6 0,2 5 2,3 3 7,3 11 5,0 7 6,-5 5 5,2 3 4,-4 1 6,-5 1 2,0-7 5,0-1 2,-3-7 6,0-6-3,0-8-1,0-5-3,0-7 1,0-4-2,0-3-9,0 0-9,0-2-9,0 1-22,0-2-37,0-1-43,1 0-77,-1 3-81,0-4-148,8-6-557,-5 7 0,-6-2 0,0-1 0</inkml:trace>
  <inkml:trace contextRef="#ctx0" brushRef="#br0" timeOffset="200993.8099">5214 11509 600,'3'-4'47,"3"0"20,3-5 15,1 2 18,1-4 14,-2 2 20,0 2 28,-3 0 32,-2 2 20,-2 3-11,-2 2-4,0 0-11,0-2-18,0 2-20,0 0-5,0 0-19,0 4-23,0 9-26,2 4-18,-2 10-17,0 7-10,0 4-4,-4 0 8,-2 4 10,-5-1-2,-2-3 6,-3-1 4,1-1-3,0-4 1,3-3-3,3-4-1,4-5-2,-1-7-1,5-4 10,2-2 40,-1-6 0,2-1-7,10-3-1,6-5-4,12-5-1,13-1-2,11-2-10,4-1-10,-2 3-21,-1 3-52,-8 3-50,-10 2-15,-3 6-20,-7-3-51,-5 3-51,-4 0-58,2 0-146,-9 0-261,-1 0 0,-7 0 0,0 0 0</inkml:trace>
  <inkml:trace contextRef="#ctx0" brushRef="#br0" timeOffset="201355.6393">5625 11519 1285,'0'-2'62,"0"-1"5,0 3 10,0 0 25,0 5 32,0 10 23,3 9 13,-3 12 5,0 10 4,0 7-59,0 5 5,0 2-6,0-6-9,-3-4-24,3-5-32,-3-9-22,0-7-13,3-11-7,0-5-6,0-6-45,0-4-91,9-10-163,-5 2-232,-3-6 0,6-6 0,0-8 0</inkml:trace>
  <inkml:trace contextRef="#ctx0" brushRef="#br0" timeOffset="201789.8242">5764 11683 790,'0'-3'98,"0"-1"13,2-2 13,1 0 21,0 0 32,9 2 38,5-3 21,7 3 10,1 1 8,2 0-78,-5 6-11,-3 1-9,-4 10-12,-1 4-22,-5 6-30,-3 5-36,-1 1-18,-3 7-6,-5 0-3,-4 1-1,-5-1-4,-3-1 3,-5-1 0,-6-9 5,1-4 2,-2-6-2,4-6 0,2-8 1,0-1-5,9-3-11,-1-9-37,5 0-82,5-9-111,36-13-464,-28 4 0,4-3 0</inkml:trace>
  <inkml:trace contextRef="#ctx0" brushRef="#br0" timeOffset="202142.4746">6178 11719 1218,'-5'-1'85,"-3"-1"7,-4 1 14,-2 1 14,-1 0 20,-3 3 32,0 1 21,-5 8 17,3 4 14,-1 2-58,7 7-2,3 1-2,8 1-11,1 2-12,6-3-17,2 2-32,3-3-20,6-4-13,5-5-16,4 0-28,1-6-48,4-5-118,13-4-190,-7-2-297,3-4 0,5-8 0,-1-2 0</inkml:trace>
  <inkml:trace contextRef="#ctx0" brushRef="#br0" timeOffset="202470.3458">6473 11584 1247,'0'-1'116,"0"-1"4,0 1 14,2 1 22,-2 4 21,0 10 18,0 9 5,2 11 5,-1 11 0,-1 6-87,0 2-26,0 1-6,0-3-12,0-3-22,-1-7-22,-3-4-28,1-8-39,0-10-69,2-6-87,13-12-381,-13-1 0,-1-7 0,-3-7 0</inkml:trace>
  <inkml:trace contextRef="#ctx0" brushRef="#br0" timeOffset="202669.5601">6328 11871 1148,'-5'-3'126,"-1"0"15,1 0 14,1 1 19,4-1 23,1 3 24,7 0 7,7 0 4,5-2-3,11 1-116,11-3-75,3-3-126,2-10-494,-6 5 0,-4 3 0,-5-4 0</inkml:trace>
  <inkml:trace contextRef="#ctx0" brushRef="#br0" timeOffset="203292.0622">6761 11689 1164,'0'-2'80,"0"-1"48,0-1 30,3-1 19,0-3 30,6-4 14,6-2 12,3 2 9,6-2 4,2 5-61,-1 1-18,2 7-45,-1 1-30,-5 7-21,0 4-26,-4 11-16,-4 5-10,-10 7-7,-3 4-2,-9-1 1,-9 4 0,-7-2 1,-6-3 4,-3-3 8,1-4 4,4-8 9,10-4 8,5-6 5,3-4 8,2-4 8,2-3 1,1-5-1,3-3 1,-2-3-11,4-3-2,1-3-12,3 2-6,3 3-4,0 0-11,3 4-10,6 5 0,0 2-4,6 1-4,5 1 2,4 7-2,7 0 4,3 4-5,5 2-6,-3 0-18,1-3-28,-11-4-33,-8 0-24,-9-2-62,-7-3-96,2-1-149,-10-1-254,-5 0 0,-5-1 0,-5 1 0</inkml:trace>
  <inkml:trace contextRef="#ctx0" brushRef="#br0" timeOffset="204134.7536">5177 12443 768,'-11'-2'34,"0"0"25,-4 2 28,0-1 38,9 1 25,6 0 11,0 0 11,0 0 17,0 0 14,0 0-3,3 0-9,3 0-16,3-2-23,6 2-32,2-1-21,4-2-8,6 2-4,3-1-15,9 2-8,9 0-9,12-3-6,13 1-7,11-1-2,8-4-5,9-1-1,4-3-5,3 2-4,3 1-1,-1 1-6,-3 4-5,-3-2-3,-3 3-3,-3-3 0,-3 0-3,-2-6-3,-4 3 2,-14-2 0,-14 3-1,-15 0-6,-18 4-4,-13 1 1,-9 2 5,-3 0-2,-3 2 4,0-2-1,2 0-1,-2 3-2,1-3-9,-1 2-53,2-2-89,-2 0-59,0-2-410,-3 2 0,-8 0 0</inkml:trace>
  <inkml:trace contextRef="#ctx0" brushRef="#br0" timeOffset="205265.786">6273 12678 1388,'3'0'78,"-3"0"40,0 0 38,0 0 21,0 0 12,0 0 3,-3 0 1,-4 0 2,-5 0 4,-5 0-50,-7 0-13,-6 0-36,-3 0-35,-2 0-20,4 2-12,1-2-2,8 5 0,0-5 0,2 2-4,7-1-4,-2 1-7,6-1-2,1-2 0,8 2-2,0-1 1,-1 0-2,1 0-1,0 0-2,0 0 0,0 1-1,-2 4 4,0 6-3,-1 1 0,-1 9 3,-2 4 2,0 7 3,0 2 5,-3 0 5,2-2 2,2-1 1,0-6-3,4-3 2,1-6 2,0-6 5,0-3 10,0-4 8,0-1 2,0-2 5,3 2-4,3-2 4,6 0-3,2 0-1,7 0-3,2 0-7,0 0-15,3-2-9,-4 2-8,1 0-11,-3 2-1,-4 1-2,-1 4-2,-3 1 1,-3 6 0,0 3 1,2 1 0,-8 0-3,0 0 5,0 0 1,-3 0 9,0-1 14,-6-1 18,0-3 18,-11 1 22,-4-2 17,-7 0 40,-5 0 30,-2-7 71,2 3 28,-5-4-1,5-1-1,-3-2-11,7 0-7,4-1-23,4 0-7,4 0-33,2 0-24,6 0-64,3 0-18,0 0 0,5 0-13,1 0-5,0 0-13,0 0 0,0 0-12,0 0-3,0 0-4,0 0-21,0 0-51,0 0-121,0 0-67,0 0-38,-2 0-64,2 0-94,0 0-128,9-2-679,-9 0 0,-4-3 0,-2-3 0</inkml:trace>
  <inkml:trace contextRef="#ctx0" brushRef="#br0" timeOffset="206290.4725">4330 12037 958,'-1'0'68,"-1"0"20,2 0 25,-2 0 29,0 0 22,2 0 23,0 0 26,0 0 26,0 0 22,0 0-30,0 0 5,0 0-6,0 0 0,0 0-17,0 0-16,6 0-19,-2 0-22,7 0-24,4 0-20,5-2-20,7-1-21,1 3-14,4-2-23,1 1-15,-1-2-8,-2 0-7,-6-1-16,-6 3-28,-6 0-25,-3-1-35,-3 2-42,0 0-73,-2 0-89,6-2-113,-7 1-251,0 1 0,-3 0 0,0-2 0</inkml:trace>
  <inkml:trace contextRef="#ctx0" brushRef="#br0" timeOffset="206741.8822">4415 12230 1596,'0'3'133,"-3"0"36,3 0 36,0 1 29,-3-4 24,3 2 30,-3-2 31,3-2 17,0 2 13,3 0-100,-3 0-30,0 0-27,0 0-31,6 0-24,6 0-23,6 0-29,4 0-28,4 0-18,4 0-14,2 0-12,-4 0-3,2 0-22,-3 0-26,-4 0-18,-6 0-36,-1 2-35,-7-2-46,-1 0-60,-2 0-80,1 0-73,19-3-365,-22 3 0,2-2 0,-4 4 0</inkml:trace>
  <inkml:trace contextRef="#ctx0" brushRef="#br0" timeOffset="208327.9753">3012 11657 706,'2'-2'45,"-1"-1"22,-1 2 20,2-3 14,-2 1 15,0 2 11,0-1 9,0 1 11,0-2 13,0 1-14,0 0-5,0-1-8,-3-1 3,-3 0-6,-5-3-12,1 1 0,-5 1 4,-3-4-1,-1 3-4,0-2-11,-4 4-3,1-1-10,2 5-20,-4-3-5,6 6-1,0-3-5,6 4-12,-5 0-7,5 5-5,-1 3 1,1 0-3,0 1-2,3 2 0,4 1 5,2-1 2,2 3 6,1 4 7,0 5 5,0 2 3,0 5 0,1 1-3,2 3-2,2 0-3,1 1-6,4 2-6,-1 3-9,-3-1-10,-1-1-6,-2 1-6,0-4-5,-3-4-2,4-7 3,-4-2 2,0-7-2,0-5 2,0-1-2,0-5 3,0-1 4,0-4 6,0-3 0,0 0-4,0-1-1,0-7-3,-7-1-6,4-8-6,0-5-7,0-7-11,1 1-11,2 1-4,0 0 1,2 8 5,-1 2-1,1 5 3,1 3 11,3 3 8,0-4 15,1 4 14,4-3 11,2 0 5,3 0 0,3 2 4,3 3-1,1 3 0,3-1-5,4 2-3,-1 0-6,-5 2-8,-2-2-10,-5 0-19,-2 0-52,-6 0-78,3 0-112,0-3-142,-3-2-410,-5 0 0,0-2 0,-3-1 0</inkml:trace>
  <inkml:trace contextRef="#ctx0" brushRef="#br0" timeOffset="208842.6025">2946 11301 1688,'-3'0'92,"-2"0"32,2 3 31,0-3 24,2 0 22,1 0 27,1 0 22,-1 0 23,3 0 13,5 0-59,3 0-21,8 0-31,2 0-28,6 0-23,-6 0-23,5 0-27,-5 0-26,-1 0-33,-4 0-32,-4 0-28,0 0-38,-3 0-61,-1 0-141,2-3-518,1 3 0,3 0 0,3-4 0</inkml:trace>
  <inkml:trace contextRef="#ctx0" brushRef="#br0" timeOffset="209268.2402">3404 11140 1058,'0'0'133,"-2"0"33,2 0 12,-2 0 9,1-1 13,1 2 17,0 5 14,0 2 21,0 7 13,3 6-81,0 7-33,-1 4-28,-1 4-8,1-1-4,-2 1-8,0-3-13,0-4-11,0-4-19,0-6-11,0-4-13,3-6-3,-3-2-6,4-1-12,-4-4-32,0-1-57,0-1-128,6 0-185,-3 0-289,-3 0 0,3 0 0,-1 0 0</inkml:trace>
  <inkml:trace contextRef="#ctx0" brushRef="#br0" timeOffset="209882.5584">3467 11837 680,'0'-4'114,"0"4"26,0-3 29,0 2 31,0-2 24,0 3 20,-3 0 18,-2 0 15,-4 3 12,-4-2-71,-1 3-24,-1 3-21,1 5-21,-2 4-28,1 4-14,-3 0-12,4 8-17,-2 3-11,5 4-11,-1 5-3,6 2-5,3 2-3,3 0 2,0-1-5,5-4-1,2-5-11,2-3-1,3-5-3,6-4-3,-1-4-33,1-2-44,-3-4-74,5-9-139,-1-6-505,1 3 0,-1-8 0</inkml:trace>
  <inkml:trace contextRef="#ctx0" brushRef="#br0" timeOffset="210252.6564">3539 12096 1694,'0'-3'151,"0"-2"34,0 2 14,0-2 4,0 3-1,0 2 6,0-2 11,3 4 5,4 2 3,4 7-106,4 3-38,5 5-33,1 3-14,1 2-2,1-3-2,0 0-4,-1-2-14,2-4-10,-9-1-18,3-4-28,-7 0-42,1-3-59,-6-3-80,4-4-135,-7 1-252,-1-1 0,5 0 0</inkml:trace>
  <inkml:trace contextRef="#ctx0" brushRef="#br0" timeOffset="210605.0744">3771 12015 1435,'-3'0'134,"1"0"12,-4 0 19,-3 6 12,0 5 10,3 7 7,-3 8 5,-3 5 4,0 6 4,-2 1-106,-5 1-24,1-3-13,-2 0-18,2-9-12,6-4-19,5-6-40,4-6-85,0-8-78,6-6-424,-3 0 0,0 3 0,7-8 0</inkml:trace>
  <inkml:trace contextRef="#ctx0" brushRef="#br0" timeOffset="211303.1858">3828 11807 1847,'0'-2'124,"0"1"21,0-1 14,-2 1 9,4 1-3,-2 0 3,0 0 4,0 0 14,3 0 7,5 0-94,2 3-9,4 4-14,2 3-10,1 3-6,1 8 6,-5 1 1,4 2 2,-5 5-11,1 1 5,-2 1 6,-5 7-2,-3 4 10,-3 2 4,-3 5 11,-6 1 8,-5 0 11,-2-3 8,-4-4 9,5-7 2,-3-4 5,3-4 1,-3-6-8,3-2 2,-6-1-1,1 0 3,1-2-1,1 0-13,1-2-10,8-5-9,3-3-9,3 0 3,1-2 10,4-3 12,-4-2-7,2 0-4,0 0-10,0 0 8,0 0-6,0 0-5,0 0-3,0 0-36,0 0-106,0 0-99,0 0-93,0 2-116,0 0-168,0 1-680,0 2 0,0-5 0,-10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13793" units="1/cm"/>
        </inkml:channelProperties>
      </inkml:inkSource>
      <inkml:timestamp xml:id="ts0" timeString="2025-01-24T04:35:02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22473 11509,'0'25,"0"0,0 0,0 0,0-1,0 26,0-25,0 0,0-1,0 1,0 0,0 25,0-26,0 1,0 0,25-25,0 0,-1 0,1 0,0 0,0 0,0 0,-1 0,1 0,-25-25,25 25,0 0,0 0,0 0,-1 0,1 0,0-25,0 25,0 0,24 0,-24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531.16821" units="1/cm"/>
          <inkml:channelProperty channel="Y" name="resolution" value="2391.75171" units="1/cm"/>
          <inkml:channelProperty channel="F" name="resolution" value="0" units="1/dev"/>
        </inkml:channelProperties>
      </inkml:inkSource>
      <inkml:timestamp xml:id="ts0" timeString="2025-01-24T02:36:31.4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5676 10274 860,'-3'0'32,"1"0"29,-1 0 36,0 4 36,0-1 34,-1 1 32,1-1 25,-2-2 21,1 1 14,2-2-1,-1 0-14,2 0-24,-1 0-35,0-2-32,2-2-34,0-3-33,0-1-23,0-5-21,4 0-12,2-4-11,3 2-6,1-1-8,4 5 1,1-1-2,-3 0 0,6 3 0,2 1-1,2-4 1,7 4-3,-1-1 0,-1 0 2,0 4 2,-2 0-2,-1 2-2,-5 3 0,2 0 0,-4 0 0,-4 5 0,1-2 2,-2 7-1,4 0 0,0 7 5,-3 1 2,4 4 4,-1 3 0,-2 0 3,4 3 0,0-6-2,-2 3 2,2-4 0,-1-2 0,1-5-2,-3 1-2,5-4-2,-1-3 1,1-1-2,4-6-2,4 1 2,4-5-1,1-4-2,2-3 2,-2-2-3,-6-4-1,-1 1-1,-4 0 0,-4-3-2,0 1 2,3 0-1,-4 2-1,1-2-1,-4 0 0,-3 5 2,-5 2 1,-3 0 1,-1 1 0,-4-5 3,-1 0-2,-4-3 2,-2 5-1,-2-3 1,-2 2-1,1 3-3,3 6-2,4-1-6,1 3 3,-2 1-4,3 2 0,-2 1 0,1 3 1,1 2 0,0 3-1,3 4 1,0-2 3,3 2 5,0 3-4,6 1 2,4 1 1,7 0-1,4 0 0,0 1 0,3-3 1,0-4-2,2 0 2,-4-2-3,3-2 2,-3-6 0,1 0-1,1-3 2,1 1-1,1-3 0,4-3 1,-3 2 2,-1 0-2,-1-3 1,-1 1-2,-1 2 2,0 3-1,-1-3-2,2 0 1,2 0 1,1-2 0,2-1-2,1 0 1,3 1-2,0-1 2,-3 0 0,-3 0-2,-2 0 3,4 1-3,-2-5-1,5 0-2,3-4-3,6-1-4,3-3-2,0 1-2,-8 3-2,-4 2-4,-11 6-8,-9 1-2,-9 2-2,-2 3 3,-2 0 3,-2 0 3,0 0 5,1 0 2,1 1 1,1 3 5,4 2 8,0 5 5,1 4 1,1-2 1,1 3 0,-3-2 1,2-1-2,-1 1 0,1 0-1,1 0 2,2 1-1,-1 3 0,1-2 1,-5 4-1,1-4 1,-1 1-1,-4-2 2,-1 0-2,1-3-1,0 0-25,0 2-115,3-9-588,-1 10 0,-4-1 0,3 1 0</inkml:trace>
  <inkml:trace contextRef="#ctx0" brushRef="#br0" timeOffset="74606.2608">13808 8431 422,'0'-2'90,"0"-1"23,1 1 23,-1-1 26,0 0 19,3-1 16,4-3 15,3 3 10,0-4 10,7 2-58,6 0-15,2 1-17,1 3-16,4 1-21,4 2-14,0 5-11,0 4-7,-1 2-6,1 8-6,-9 6-3,-4 3-4,-6 3-2,-4 2 1,-10-2 0,1 4 5,-5-4 2,-8-1 3,-5 0-4,-5-3 0,-9 0-5,-5-5-4,2-5-4,0 1-7,1-7-4,5-4-8,4-7-10,7 1-14,2-5-17,8-5-32,2-3-43,2-2-105,14-12-514,-9 6 0,11-2 0,-1-1 0</inkml:trace>
  <inkml:trace contextRef="#ctx0" brushRef="#br0" timeOffset="75080.2474">14468 8412 554,'-7'0'75,"-4"-1"28,-2 1 22,-7 0 21,2 1 16,0 7 19,0 1 25,0 5 14,0 8 10,2 2-38,3 3-18,6 5-23,4-3-19,3 2-15,1 1-10,2-1-19,0-4-21,0 1-12,7-3-8,0-3-5,1-5-8,1-1-2,3-8-2,1-3-6,5-1-6,5-4-8,-1-2-48,2 2-125,10-8-461,-17 6 0,0-2 0,-3 0 0</inkml:trace>
  <inkml:trace contextRef="#ctx0" brushRef="#br0" timeOffset="76276.6824">14786 8620 464,'0'-2'48,"-1"1"25,-3 1 25,1-2 12,0 2 13,-1 0 17,0 0 14,1 0 9,3 0 9,0 0-22,0 0 6,0 0-11,0 0-22,0 0-3,0 0-7,3 0-14,7 0-10,4 0-8,7-1-2,9 0-7,3-2-17,2 1-12,6-2-1,2 1-8,-1 3-5,4 0-3,-3-2-3,0 2-2,-2-1-4,0-4-5,-1 1-2,-2 0-3,-4 0 0,-2-1-1,-5 0 0,-8 4-1,-5-2 1,-1 3-2,-3-3 1,0 3-1,7-3 1,1-1 0,8 2-1,2-3 2,4 0-1,-1-2 1,3 0 0,-3 1 2,-2 0-3,-4 2 0,1 3 1,-2 1 0,0 0-1,3-3-3,0 2 1,2-2-1,-1-2 0,2 4 0,-1-1 0,0-1 0,-2 3-3,0-1 3,-2 1-1,1 0 1,0-3-1,4 1 2,1 1-3,-1 1 3,2-2-2,-5 2 0,-4 0 1,-1 0-2,-5 0 1,2 0 0,-2 0 2,1 0-4,1 0 3,7 0-2,-5-1 1,5 1-1,-5-1 2,1 1-2,-4-2 1,-4 2 0,-4 0-2,3 0 2,-2 0-1,-3 0-1,0 0 2,-4 0-2,5 0 0,-1 0-1,2-1-8,4 1-6,-4 0-7,4-1-14,-2-1-22,-2 2-61,5-6-115,5-2-313,-8 6 0,-4-1 0,-2-1 0</inkml:trace>
  <inkml:trace contextRef="#ctx0" brushRef="#br0" timeOffset="76890.6408">16661 8318 898,'0'0'98,"0"0"10,0 0 10,0 0 10,0 0 20,0 0 19,2 0 10,-1 2 7,8 1 4,1 3-84,6 1-10,5 0-7,1 1-8,0 2-9,-2-3-20,4 1-16,-7 2-11,-2 1-4,-3-2-4,-6-1-1,5 2-2,-8-2-3,-2 3 1,2-3-1,-3 5 0,2 0 1,-2-1 5,0 0 1,-3 1 12,-3-1 5,-5 4 15,-5 0 12,-4 2 7,-2 5 5,2 0 2,0 1-1,5 1-2,0-1-5,5-2-9,5-1-7,-1-5-14,2 0-12,2-6-8,1-3-6,-1 0-4,2-4-9,-1 1-32,-1-1-113,22-1-551,-23-2 0,-3 0 0,0 0 0</inkml:trace>
  <inkml:trace contextRef="#ctx0" brushRef="#br0" timeOffset="80497.9237">16989 8006 622,'0'-3'38,"0"0"3,0 2 0,0-2 0,0 3 4,0 0 7,0 0 16,0 2 13,0 0 11,0 4-20,0 6 3,0 2 10,1 6 17,3 3 17,0 6 16,2 7 10,0 6-7,1 4-4,0 5-5,-1-1-10,-5 7-5,5 0-13,-3 1-12,5 1-14,-5 1-14,1-1-17,2-2-7,0-3-8,1-4-6,0-9-1,-1-7-3,-2-7-1,-2-5-4,0-7-4,-1-4-4,1-5-2,-1 1 0,-1-3 0,2-1-1,-2-2 1,0 1-2,0-1 1,0 1-1,0-2 1,1 1-1,1 1 1,-2 1-2,1 0 0,-1 0-1,4 1 1,-4 0-1,0-4-2,0 3-9,3-3-27,-3-3-59,0 1-102,0-13-346,0 6 0,0-8 0,-3-9 0</inkml:trace>
  <inkml:trace contextRef="#ctx0" brushRef="#br0" timeOffset="82500.5577">17058 7992 437,'0'-2'61,"0"-2"10,0 1 6,0 1 4,0 1 13,0 2 21,0-2 22,0 1 18,0 0 9,0 0-44,2 0-8,2 0-6,4 0-1,7 0-1,7 0-6,7 0-15,7 0-23,3 0-13,11 0-9,3 0-3,4 0-3,2 0-4,1-2-3,-2 1-5,0-2-5,-1-1-7,0 0 0,3-2-2,2 0-2,3 1-2,2 1-2,5 2 2,2-1-2,0 1 1,0 2-1,-7 0 2,-3-3-1,-9 2 0,-7-2 0,-4 0 1,-8 0 0,-2 2-3,-4-3 0,-6 4-3,-2 0 2,0 0-4,-6-1-2,-6 1-2,1 0 1,-7 0-3,-2 0 0,-2 0 2,0 0 3,0 0 1,0 0 0,1 0-2,-1 0 2,0 0 6,0 0 1,0 1 4,0 2-1,0 5 2,2-1 0,1 6 3,0 8 4,0 5 14,4 5 8,-1 13 10,-3 7 3,3 7 2,2 5 3,-1 7-2,2 3 0,1 0-2,-4-1-2,4-2-7,-1-5-6,0-2-11,6-7-4,-3 3-4,5-4 0,-4-4 1,-2-3-3,-7-2-1,2-7-2,-4-5-1,-2-8-3,0-6-3,1-7 0,-1-5 2,0-3 6,0-4 9,0 1 0,0-2 3,-3 0 1,-1 0-3,-10 0 2,-2 0-1,-8 0 1,-6 0-2,-7 0-7,-3 0-10,-1 0 1,-4 3 1,-2-2 2,-5 4 2,0-2 1,-3 3 0,-4-3 0,-6 2 2,-2-1-1,-2-1 0,-7 2 0,1-2-2,4 2-5,4-1 0,5 4 0,9 1 2,9 3-1,7-4-1,9 1 0,5 2 0,-1-5 2,1 0 2,5-1 6,2-1 0,-4-2 2,3-2-1,-1 0 1,3 0 1,-3 0 2,5 0 0,1 0 1,0 0-3,1 0-5,2 0-1,0 0-3,-2 0 1,-2 0 0,-1 0 1,-4 0 1,1 0 4,-2 2-1,-3-2 5,-1 0 4,0 1 3,2-2 0,2 1 1,2 0-2,2 0-2,0 0 0,2 1-5,4-1 0,0 2 0,4-2 2,2 0 9,3 0 10,0-2 6,-1 2 2,-1 0-2,1 0 1,-1 0 2,1 0-3,1 0-4,-2 0-2,2 0-12,0 0-8,-1 0-7,1-1 2,0-1 1,-3-3 3,3-1 0,0-2 0,0 0 2,0-1-5,0-1 2,-3-2-2,3-3-2,-3-4-2,-5-4 1,-5-8-4,-3-7 0,-9-8-4,-2-3 1,0-3-2,1 3-8,11 6-84,5 9-148,7-12-652,6 28 0,1 2 0,10 1 0</inkml:trace>
  <inkml:trace contextRef="#ctx0" brushRef="#br0" timeOffset="83051.7857">17395 8570 1537,'0'-3'110,"0"3"9,0 0 3,0 0 6,0 0 11,0 0 14,4 4 15,2 6 8,7 0 5,5 10-92,6 5-14,6-2-6,3 4-5,-1-1-3,0-2-10,-2 0-15,-2-4-16,-2 1-18,-5-5-36,-4-2-56,-6-2-97,9-9-410,-10 4 0,-7-3 0,4-3 0</inkml:trace>
  <inkml:trace contextRef="#ctx0" brushRef="#br0" timeOffset="83412.428">17710 8483 807,'0'-2'94,"-1"0"23,-1 2 29,-1 6 15,-2 5 17,-2 9 11,-2 11 8,-8 8 6,-4 10 6,-7 1-96,-1 5 7,1-1-21,3-2-32,4-9-15,11-8-23,1-12-30,7-9-32,5-8-176,2-5-298,-2-2 0,4-5 0,5-8 0</inkml:trace>
  <inkml:trace contextRef="#ctx0" brushRef="#br0" timeOffset="84172.633">17919 8483 1456,'0'0'96,"0"0"12,3 0 14,1-2 11,6-4 10,0 1 6,7-1 6,-2 0 4,4 4 2,-3-1-79,1 3-12,1 3-11,1 2-12,-6 2-9,2 4-14,-6 5-4,-5 3-6,-8 2 2,-3 4 4,-14 3 0,-2 1 6,-4-1 3,1-4 0,7 0 1,8-10 6,7-4 4,4-3 3,0-3 1,0-4-4,3 3-3,-2-3-5,8 0-4,3 0-2,3 3-2,2-2-2,3 3-4,-1 3-3,4 1-6,0 3-3,0 2-2,0 3 2,-1 1-2,-6 0-1,0 1 0,-5-1-2,-4-2-2,-5 0 8,0-1 6,-2-1 8,-8-3 9,-6 0 4,-5 2 11,-8 0 9,-7-2 10,-2 0 7,-2-4 7,2 0-5,2-2-3,6-4-7,5 3-8,6-3-5,6 0-8,5-3-14,3 3-38,3 0-48,-4 0-62,4 0-166,0-21-508,0 18 0,0-2 0</inkml:trace>
  <inkml:trace contextRef="#ctx0" brushRef="#br0" timeOffset="87148.4637">18914 8502 85,'-2'0'12,"-1"0"4,2 0 5,-4 0 5,4-1 0,-1-1 0,1 2 1,1-3-1,0 3 1,-8 0-10,5 0-2,3 0-2,-3 0-4,3 0 0,0 0 2,0 0 1,0 0 0,0 0-1,0 0-1,0 0 0,0 0 0,0 0 0,0 0-2,0 0-3,0 0-2,0 0 3,0 0 2,0 0 5,0 0 2,0 0 5,0 0 11,0 0 17,0 0 14,0 0 10,0 0 4,0 0 11,0 0 7,0 0 8,3 0 3,3 0 9,0 0-3,3 0-11,0 0-10,-2 0-7,1 0-4,1 0-9,-2 0-7,-1 0-5,-1 0 0,-2 0-9,0 0-8,-1 0-4,2 0-1,0 0-3,-1 0-1,0 0-1,1 0-2,0 0-6,-4 0-4,0 0-1,3 0-2,-3 0-2,0 0 0,3 0 0,1 0 4,2 0 0,1 0-1,2 0 0,0 0-1,-1-1 2,2 1 4,-1 0-1,3-3 1,3 3 3,1-2 2,-2 1 0,6-2 4,0 2 4,4-2 1,0 3 0,0-3 1,5 3 4,-5-2 0,4 0-4,-2 0-1,1-1 2,-3 1-2,-1-1-2,-3 2 1,0 0-4,-3-1-2,-1 1-3,-4-1-3,6 1 1,0-3-3,0 2-2,3 1-1,2-2 2,1 2-4,-1-2 0,2 0 0,-3 2 0,1-2 0,1 2-3,2-2-1,3-2-1,1-1-2,1 3-2,2-3 1,-1 1-1,-3-1-1,-2 2-1,0 0 1,-2 1 0,-3 1-2,2-1-1,-4 0 2,0-1 1,1 2-1,3 0-1,0-3 2,3 4-2,-4-2 0,0-1 0,-1 4 0,-5-1 0,2 1 0,-2 0-2,4-3-1,-2 3 1,2-1-1,-1-3 0,3 3-1,-7-1 3,7 2-1,-1-2-1,1 1 1,-2-1-2,3 2 2,-3-1-1,2 1 0,-7 0 1,2 0 0,2 0-1,-1 0 2,4 0 2,-1 0-3,1 0 3,1 0-1,-1 0 2,-1 0-2,0 0 2,-5 0-1,-1 0 0,-3 0-1,-2 0-2,-2 0 2,0 0-2,-2 0 0,2 0 0,0 0 1,2 0 0,0 0-3,3 0 1,-1 0 1,0 0-1,-1 0-1,-3 0 2,1 0-1,0-1 0,-4 1 0,-2 0-2,-1 0 2,1 0-5,-2 0-16,0 0-24,-1 0-25,-1-2-111,0-2-90,0 0-58,0-6-226,2 6 0,-5 0 0,-1 1 0</inkml:trace>
  <inkml:trace contextRef="#ctx0" brushRef="#br0" timeOffset="88000.9007">20860 8182 495,'-3'-3'89,"0"1"27,3 1 18,-4 0 13,4 1 19,0 0 26,0 0 23,0 0 15,0 0 12,0 0-43,0 0-22,4 0-16,-4 0-12,3 1-5,3 0-14,5 1-24,0 4-18,5-2-13,1 1-9,4 2-11,-2 0-10,6 0-7,-2 1-7,0 1-7,-3-1-4,-2 2-3,-6-3-4,-3 0 2,-3-2-1,-3-2 0,-3 1 3,0-1 0,0 0 1,0 0 1,0 1-1,0-3 0,0 3 0,0 0-1,0 1 1,0 0-1,-3 2-2,-4 0 1,-4 3 0,-1 0 2,-1 0 1,-1 3 4,0 3 4,0 3-1,-2 2 2,3 1 2,-2 3 0,1-1-1,1-1 0,-1 2 4,1-3 8,-4 1 1,4-4-2,-2 4 0,3-5 0,2-2 0,0-1-3,4-1 2,1-6 0,2-1-6,3-4-10,0 0-4,0-2 1,0-1 0,0 0 2,0 0 0,0 0-1,0 0 0,0 0-1,0 0 0,0 0 2,0 0-4,0 0-5,0 0-19,0 0-39,0 0-40,0 0-34,0-1-77,8-2-234,-6 0-348,-1-2 0,-4 0 0,-3-2 0</inkml:trace>
  <inkml:trace contextRef="#ctx0" brushRef="#br0" timeOffset="91181.2017">21127 7996 671,'0'3'60,"0"4"21,0 0 22,0 9 22,0 7 27,7 6 28,-3 9 23,6 5 24,3 6 16,-3 6-29,4 1-13,-7 5-17,2-1-19,-5-1-20,3 0-26,-4-5-26,3-8-22,1-4-22,2-7-13,-3-6-11,2-6-6,-1-4-3,1-5 5,-7-5 9,2-5 1,-3-2 0,0-2 0,0-5-3,0-4 0,0-4-2,0-6 0,-3-8-2,-2-6-10,-3-9-8,0-11-3,1-7-3,-1-3-3,4-5 0,-1 0-1,2 2-3,-1 5 1,1 5 1,3 5 1,-4 6-2,1 4 0,3 6-1,0 3 1,0 1 2,0 2 2,0 3 0,0 3 0,-7 1-1,4 5 0,0 3-2,-1 4 1,-1 1 3,2 2 1,0 3 0,0 1-2,0 0 0,2 0 4,1 3-1,0-2-3,0-1 1,1 3 2,2-3-2,4 0 1,7 2 1,10-3 0,9 1 2,15 0 1,12 2 1,13-1 5,11 1 2,9-2 0,7-4 1,-1-3-1,3-2 0,-2-5-1,-1 0 1,-1-3-5,-5 0 0,-4 2-2,-8 1-1,-4-2-2,-9 5-2,-7 1-2,-7 1 0,-7 3-2,-9 3-2,-12 4-2,-8 2-6,-11-2-3,0 2-1,-7 0 0,0 0 1,3 0 1,-3 0-2,0 0 3,0 0 2,0 0 3,0 0 6,0 3 4,0 2 3,0 4-1,3 5 1,0 4 1,1 4 1,3 7-1,-4 11 1,2 10 3,0 10 5,2 12-1,-1 6 1,4 8 3,2 0 0,0 0-1,3-4 1,-3 1-2,-1-3 0,2-8-4,-5-4-2,-5-6 1,0-8 1,-1-11-1,-2-8 0,0-7 1,0-8 4,0-7 3,0-7 7,0 1 6,0-7 0,-5 0-2,-4 0-2,-7 0-1,-4 0-1,-6 0 1,-5 0-5,0 1-2,-5 2-6,-6-1-4,-3 0-5,-11 5 4,-8-3 1,-14 2-1,-8 1 5,-13 2 1,-2-1 2,1 1 3,7 1 2,15-3 2,14 3 4,15-3 1,10 0-3,7 1 2,5-2 0,-2-3 1,2 0 1,-3-1-3,3-2-1,3 0 1,4 0-2,3-2-3,3 2 1,4 0-1,2 0-6,2 0-3,0 0-2,0 0-2,2 0-2,-3 0-6,1 0 1,0 0-4,5 0 0,-2 0-3,3 0 3,-2 0-32,2 0-41,2 0-78,5-3-275,-4 0-343,0-6 0,0-3 0,8-9 0</inkml:trace>
  <inkml:trace contextRef="#ctx0" brushRef="#br0" timeOffset="91595.0347">21716 8240 1162,'0'0'72,"0"0"7,0 0 16,0 0 35,0 5 27,2 7 26,3 5 17,1 12 9,0 14 3,1 6-57,-3 3-14,-1 3-6,0-1-15,0-9-34,-2-9-27,1-7-32,-2-9-31,0-8-49,0-7-134,0-25-408,0 13 0,-2-1 0,-2-8 0</inkml:trace>
  <inkml:trace contextRef="#ctx0" brushRef="#br0" timeOffset="91830.2404">21591 8407 1046,'-1'0'128,"1"0"37,0 0 40,0 0 23,0 0 14,3 0 3,4 0 3,5 0 2,10 0 0,4 0-95,6-1-49,2-2-145,18-8-606,-17 4 0,-1-4 0,-3-2 0</inkml:trace>
  <inkml:trace contextRef="#ctx0" brushRef="#br0" timeOffset="100320.6391">22584 8054 1809,'0'0'117,"0"1"16,-1 2 14,-6 0 16,-3-3 18,-7 3 10,-7-1 12,-7 1 10,-8 0 11,-9-2-89,-8 4-11,-1 1-13,4 0-10,5 2-15,9 1-17,10 0-9,7-1-10,6-1-9,5-2-9,4 0-6,6-2-8,-1-3 0,2 3 2,0-3-1,0 0 1,-1 0 1,2 1-2,-1-1 3,0 0-3,0 3 0,0 2-1,0 1-1,0 4-5,-3 4-1,2 1 0,-1-1-2,-1 3-1,-1-1-2,4-2-1,0 1-1,0-3 2,0-4-4,0 1 1,0-3 0,0 0 1,0-2 0,0 0 5,0-2 8,0-2 11,4 1 4,2-2 2,8-1 4,5-2 2,1 2-1,-2-1-3,6 0 1,2 1-4,2 2-8,8-1-11,4 1-3,0 0-4,-4-1-5,-6 1-5,-8 2 3,-6 6-1,-4 1-3,-5 5 4,-3 3-2,-4-1 1,0 5-1,0 0 3,-4 0 3,-3 1 3,-3 0 0,-10-3 2,-3 4 2,-7-3-2,-9 2 4,-1-3 2,-7-2 1,5 0-2,-2-5-2,8-2 1,6-3 0,10-5 1,6-1-6,3-2-3,5-1-27,1-1-80,4 3-78,2-1-130,5-24-586,3 22 0,6-4 0</inkml:trace>
  <inkml:trace contextRef="#ctx0" brushRef="#br0" timeOffset="101248.2509">22924 8211 530,'0'0'80,"0"-3"33,0 3 28,0 0 21,0 0 24,0 0 16,0 0 9,0 0 5,2 0 4,2 0-50,4 0-22,-1 0-29,4 0-16,4 0-13,2-1-14,5-1-6,5-1-3,5 0 1,2-3 1,4-1 3,5 0 0,1 0 3,7-2-3,6 3-2,4-3-4,8 2-5,5-3-2,5 3-3,6-4-2,2 2-3,-1 0-4,-6-2-4,-2 0-7,-9 3-6,-4-2-4,-7-1-3,-2 4-4,-8-1-4,-6 2-2,-5 1-4,-9 0 1,-5 5-4,-10-3-1,-3 2 0,-8 1-1,-2 0 2,0 0-3,0 0 1,2 0 0,-1 0 1,-1 0-1,0 0 0,0 0 1,2 0-1,-2 0-1,0 0-3,0 0-2,0 0-11,0-3-39,1 3-76,1-3-165,-1-20-425,-1 17 0,2-4 0,-4 0 0</inkml:trace>
  <inkml:trace contextRef="#ctx0" brushRef="#br0" timeOffset="101828.02">24332 7827 1501,'-1'0'128,"-3"0"32,1 0 21,0 0 8,3-2 6,0 2 13,0 0 12,3 0 9,5 2 4,2-1-88,8 2-32,11 2-25,5 1-19,0-2-4,3 6-7,-7-1-8,-5-3-11,-9 5-6,-6 2 1,-6-1 4,-4 5 2,0 2 2,-3 2 0,-4 5 4,0-1 5,-3 2-1,-6 3 3,-2-1 5,0 0 1,-8 0 0,5 1 1,-3-1-2,-2-4 6,4 0-3,8-4-4,-1-7-1,6 1-5,5-5-6,2-6-8,1 0-4,1-3-6,0 1-7,0-2-6,0 0-5,0 0-2,0 0-3,0 0-11,0 0-30,0 0-50,0 0-59,0 0-94,12-2-672,-9 2 0,0 0 0,0-1 0</inkml:trace>
  <inkml:trace contextRef="#ctx0" brushRef="#br0" timeOffset="106130.214">25171 7672 924,'0'0'120,"0"0"33,0 0 25,2 0 22,-2 0 20,0 0 10,0 0 13,0-1 11,0 0 2,0-2-87,1-2-27,6 0-31,2-3-23,10-1-17,6-2-17,8 2-6,3 0-9,0 1-9,-3 2-1,-5 4-1,-7 2 0,-5 2-1,-8 4 3,-4 4-4,-2 2-2,-7 8-3,-7 0-3,-6 4-1,-7 2-1,-3-2 0,-6 1-4,8-4-1,7-3-4,4-7 1,7 0 2,8-7-1,0-2 1,3-2 0,0 0 0,8-3-1,-1-1 2,10 1-1,-2 1 0,1-1-3,2 4-1,2 4-1,0 4-3,2 3 0,-5 5 1,-4 5 0,-2 2-1,-10 1 1,-2 1 2,-7 3 3,-6-2-1,-5-2 4,-8 1 3,-3-4 1,-3-4 3,-1-3 3,-1-4-1,0-5 1,2 1 0,2-6-4,7-1-8,5-3-24,7-5-51,4-5-99,16-8-617,-5 3 0,8-7 0,7 1 0</inkml:trace>
  <inkml:trace contextRef="#ctx0" brushRef="#br0" timeOffset="106554.8707">25768 7750 1480,'-1'0'147,"1"0"13,0 0 5,0 0 5,0 0 8,3 0 8,1-3 9,4 1 7,5-1 5,4-1-106,-1 2-38,5 2-11,-2 0-4,0 3-6,-1 8-5,-1 3-9,-5 6-6,-2 6-4,-5 0-2,-7 6 3,-5-1 3,-10 1 0,-4-3 1,-9 1 1,-1-5 1,-2-3-1,4-4-2,5-6-4,9-6-6,1-1-22,5-8-76,6-6-252,0-1-320,3-8 0,3-10 0,12-5 0</inkml:trace>
  <inkml:trace contextRef="#ctx0" brushRef="#br0" timeOffset="106839.9226">26126 7700 1101,'-11'0'149,"-6"3"27,-9 4 17,-10 4 11,1 4 8,1 10 5,7-1 7,7 4 7,11 0 8,3 1-97,8-4-48,5 0-25,5 0-16,5-6-9,4 0-14,11-3-22,1-9-66,19-3-242,-15-4-305,1-4 0,-3-8 0,6-5 0</inkml:trace>
  <inkml:trace contextRef="#ctx0" brushRef="#br0" timeOffset="107124.9142">26480 7545 1385,'-1'-4'138,"1"2"13,0 1 21,0 4 19,0 9 9,1 14 8,1 10 2,-1 11 3,2 11-1,-2 0-126,-1 0-7,0-2-13,0-5-20,0-8-20,0-9-16,0-7-48,0-10-158,0-14-435,0 0 0,0-9 0,0-9 0</inkml:trace>
  <inkml:trace contextRef="#ctx0" brushRef="#br0" timeOffset="107336.929">26319 7799 1620,'0'1'169,"0"-2"25,0 1 9,3-3 4,3 0 2,8 0 2,5-2 0,10 1 1,11-2-2,3-1-132,6 0-106,4-5-227,0-1-393,2-2 0,4 0 0,1-3 0</inkml:trace>
  <inkml:trace contextRef="#ctx0" brushRef="#br0" timeOffset="108004.5855">27361 7485 1636,'-5'0'126,"0"-2"15,-4 2 21,-9-1 12,-6 1 5,-9 0 9,-6 3 8,-6 0 6,4 4 2,-1 0-100,13-1-21,5 3-14,12-4-21,2 1-8,10-2-5,0-1-3,0 0-5,0-1-5,0 3-1,3-1 0,0 1 0,1 4 1,2-1 6,0 4 4,-4 2 6,-4 7 1,-4 4 4,-7 1 1,-1 3 1,4-3 0,1-4 2,4-4 1,5-7 3,2-4-3,4-1-3,1-4-8,7 1-5,5-3 0,1 0-2,3 2-5,5-1-1,-1 3-5,3 3-7,2 6-5,0 3-5,-4 4-1,-4 2 2,-6-1-7,-6 1 4,-9 0 4,-3-1 6,-7 4 10,-13-4 12,-8 4 16,-12-2 9,-11-3 8,-4-1 0,5-3 0,3-2-5,13-5-50,11-2-181,8-55-787,0 48 0,4-2 0,-11 4 0</inkml:trace>
  <inkml:trace contextRef="#ctx0" brushRef="#br0" timeOffset="109971.3874">21621 10946 1274,'0'0'88,"0"0"0,0 0 10,0 0 18,0 2 20,0 8 34,3 8 24,4 14 18,3 16 11,0 14-72,0 13-7,0 9 3,-6 3-7,-2-3-17,-1-9-19,-1-9-28,0-17-22,2-12-10,-2-15 6,0-7 4,0-9-1,0-5-3,0-4-2,0-6 1,0-11-3,-2-3-5,-1-15-3,-1-11-7,-6-11-16,3-11-14,1-8-2,0-7-4,5-1-1,1 8-1,-2 13 2,-3 13 1,2 12 0,-1 14 0,1 10 2,0 5 3,3 3 3,0 5 2,0 0 5,0 2-2,0 0 1,3-1-1,10-3 1,10 0 0,10-6-2,12 0-1,11-1-1,9-1 0,7 0-3,12 1 3,14-3 1,15-2 0,7-5-2,2-2 2,0-4-1,-8-2 0,-9 6 1,-8-2 2,-11 1-3,-14 9 1,-18 2-6,-21 6-3,-14 4 2,-13 2 1,-6 2 2,0 1-1,0 0 0,0 0-1,0 1 2,0 2-1,-2 2 4,2 4 4,0 5-3,0 7 0,0 13-2,0 11 6,0 11 4,2 13 1,0 3 3,1 6 0,2 1 3,0-4-1,1 0 0,1-4-2,0-1 1,0-7-4,-3-2-6,2-3 1,-3-6-2,0-3 1,-3-3-4,4-9 0,-4-5 2,0-7 6,0-7 5,-4-8 0,-2-6 3,-6-3-1,-9-2 1,-4-3-1,-5 0 3,-2 2 4,-1-1 0,-2 2-9,-1 1-3,-6 1-3,-2 4 0,-4 2-1,-8 1 0,-3 2 3,-4 4 2,-6 2 4,-5 1 12,-5 1 11,-10 0 5,2-2 8,2 3 1,7-4-1,13-3 6,17-2-4,12-1-3,12-4-6,9-1-13,2-1-8,4 0-2,-4-2-5,6 1 4,-1-2 1,2 0-3,0 0 2,0 0-1,3 0 0,-1 0-1,1 0 0,1 0-3,2 0-3,-1 0-8,1 0-6,0 0-18,0 0-29,0 0-57,0 0-69,0 0-84,3 0-224,-2 0-462,-4 0 0,-6 0 0</inkml:trace>
  <inkml:trace contextRef="#ctx0" brushRef="#br0" timeOffset="111603.2265">17799 11431 730,'0'0'39,"0"3"41,0 5 37,1 6 38,2 4 36,5 14 21,-1 11 25,7 13 16,2 8 12,1 6-7,-5 5-19,-1 4-35,-3-7-31,-5-5-28,-1-9-25,-2-12-14,0-10-13,0-12 16,0-9 4,0-10-5,0-5-5,-2-9-1,-1-11-5,-5-6-6,-3-9-12,-1-18-6,-2-3-11,2-14-31,4-6-19,1-5-4,4-1-1,3 9-5,0 10 3,0 17-3,-3 12 2,3 13 0,0 6 1,0 7 0,0 4 3,3-1 5,0-2 0,11 0 2,6-6-5,13 0-1,15-1 3,7 0-3,18-1 0,15-2 0,15-1-1,11-8-1,11-1 0,0-3 0,-5-5 2,-1 3-1,-14-3-2,-19 6 3,-18 4-2,-23 5-1,-16 7-4,-13 4-3,-10 5 0,-3 3 1,-3 1 0,0 1 1,0 3 0,0 0 0,0 8 2,2 3 0,2 7 2,4 7 5,2 12-2,4 10-4,2 14-1,0 8 1,2 7 0,-5 2-3,2-2 3,-3 1 0,5-1 0,-4 2-1,-1 0-1,0 2 3,3-4 0,-3-5-1,-1-10-2,2-9 3,-3-13-4,-3-11 3,-4-12 3,1-9 1,-5-10 2,-3-2-1,-5-9 1,-5-4 3,-9-3 5,-5 1-2,-5 3 5,-8 1-2,-2 5-2,-10 4 4,-2 1 3,-13 0 6,-6 9 6,-9 2 0,-6 4 1,-1 3 5,3 4 0,7-3 0,6-2-2,13 1-3,14-4-5,6 0-3,15-2-8,4-3-6,10-1-2,6-2-12,3-2-20,3-2-19,0 0-35,1 0-62,-1 0-99,11 0-242,-5 0-440,0 0 0,-2-5 0,1-2 0</inkml:trace>
  <inkml:trace contextRef="#ctx0" brushRef="#br0" timeOffset="113508.1303">19516 11710 548,'0'0'60,"0"0"31,0 0 32,0 0 14,0 0 11,0 0 5,0-2 8,1 1 4,5-2 5,4-3-38,6-2-10,9 2-22,8-2-21,7-1-8,8-3-2,12 1 7,8-4-1,8-1 0,9 0-2,5-5-5,4 0-7,4 0-8,7-4-6,3 1-8,-3-2-4,-2 2-13,-7 1-4,-12 4-1,-10-1-1,-11 6 1,-4 2 2,-8 1 3,-1 0-2,-6 4 2,0-1 2,0-1 2,-2 4 2,-6-2 3,-1 2 6,-8 0-1,-8 1 0,-5-2 0,-8 5-3,-2 1-2,-2-3-3,-1 3-1,6 0-3,-3 0-7,5-4-5,3 3-2,-3 1 0,-1-3 1,1 1 0,-6 2 1,0 0-2,-2-5-1,-1 5-2,0 0 2,0 0-2,0 0-2,0 0-2,3 0-3,3 0-3,-3 0-11,4 0-33,0 0-47,-3-1-136,5-9-419,-7 7 0,-7 0 0,-7 1 0</inkml:trace>
  <inkml:trace contextRef="#ctx0" brushRef="#br0" timeOffset="114316.3601">19848 11356 1057,'0'0'125,"0"0"39,0 0 42,0 0 34,0-1 19,0 1 7,-4-2 2,-7 4 3,-2 3 5,-10 8-91,-5 7-26,-4 3-36,-3 7-39,5 2-32,-1 0-17,10-4-5,5-4-1,6-5-3,7-5-3,3-4-2,-1-6-3,1 0-4,0-4 0,0 2 0,0 4 0,0-2 0,0 1 0,0 2 1,0 0 2,1 3 1,-1 0 0,7 2 7,-1 2 1,1 3 1,0 2 2,2 3-1,-5 1-1,3 2-2,-1-2 1,0-2-3,4-1-1,-2-4-9,-1-3-9,-2-1-38,2-5-50,-1 0-81,13-4-264,-12 0-297,-4-1 0,1 0 0,-7-2 0</inkml:trace>
  <inkml:trace contextRef="#ctx0" brushRef="#br0" timeOffset="115282.268">17814 11947 1122,'0'0'72,"0"0"28,0 0 32,0 0 17,0 0 10,0 0 2,0 0 6,-6 0 7,-3 0 11,-3 1-38,-9 1-12,-6 0-23,-11 1-29,-12 3-14,-17 1-8,-21 5 5,-13 5 12,-10 1 6,-8 2-4,-2-4-8,-3 2-8,-5 0-6,-1 0-1,-1 3-2,-3-3 0,5 5-7,5-3-13,-2-2-13,5 5-5,6 0-5,5-2 2,7 1 0,9-1-2,3-2 1,6-5-1,5 1 2,6-6 0,6-1 3,7 1 0,10-3 3,8 1 0,15-5 2,7 3 0,10-2-3,5-1-1,5-2-3,1 1-1,3 2-8,3 0-27,1 0-88,4-1-205,1-2-420,-5 0 0,-1 0 0</inkml:trace>
  <inkml:trace contextRef="#ctx0" brushRef="#br0" timeOffset="115736.1813">14995 12118 1021,'-3'3'91,"0"2"23,-6 8 24,3 6 23,-4 3 21,-3 6 21,-1 6 13,-2 0 10,-5 2 4,2-1-56,-1-2-21,1-1-17,-1-6-17,8-4-17,4-10-18,5 0-18,1-5-13,2-2-4,0-2 1,2-1-2,-2 2-4,3-2-3,7 1-6,3 3-5,10-1-3,4 7-3,4-2-19,6 3-84,17-2-250,-9 1-353,-2-4 0,0-4 0,8-2 0</inkml:trace>
  <inkml:trace contextRef="#ctx0" brushRef="#br0" timeOffset="116697.9981">17889 12126 645,'0'15'146,"0"8"27,0 4 28,0 10 20,0-5 13,0 1 9,0 0 9,0-2 2,3-3 8,-3-7-109,6-1-28,-2-3-21,3-5-19,-3-1-11,1-2-3,-1 0 1,0-1 2,-4-1 7,3-2 6,-3-3 13,0-1 17,4-1 12,-4-1-3,3 1-3,0 0-7,0 0-9,4 0-12,7-1-6,1 0-16,10-2-21,6-2-37,15 0-77,14-4-133,13-13-693,8 3 0,0-5 0,0 2 0</inkml:trace>
  <inkml:trace contextRef="#ctx0" brushRef="#br0" timeOffset="118251.1906">23272 11142 939,'0'0'73,"0"0"28,0 0 27,1 0 33,-1 0 29,0 0 22,0 0 9,0 0 5,2 0 6,5 0-42,7-2-15,9-1-18,10 0-20,10-5-29,6 0-23,9-2-17,7-2-7,8-2 1,7-1 2,5-1-1,8 1-3,2-3-4,2-1-6,7-3-4,-3 0-3,1-3-3,-1 5 0,-3 3-1,-8 2-7,-10 2-6,-8 2-3,-16 0-5,-5 3-1,-9-3 1,-7 4-1,-8-3-1,-9 3 2,-12 3 4,0 1 0,-6 2 0,0 1-1,0 0 4,0 0-1,0-2-1,0 2-2,0 0-1,0-1-9,0 1-20,0 0-2,0 0-1,0 0 0,0 0-9,3 0-16,-3 0-22,0 0-33,0 0-38,0 0-70,0-3-123,0-11-380,0 10 0,0 0 0,0-3 0</inkml:trace>
  <inkml:trace contextRef="#ctx0" brushRef="#br0" timeOffset="119324.4663">23713 10836 543,'0'0'84,"0"0"24,0 0 27,0-1 21,0 1 22,0 0 15,0 0 16,0 0 11,0 0 16,0 0-47,0 0-20,0 0-19,-2 0-20,2 0-20,-3 0-15,-3 0-10,-2 1-7,-6 2 0,-6 6-8,-3 3-2,-1 5-3,-6 3 2,-1 2-1,-3 3 2,3 0-2,2-1-4,5-3-7,6-5-10,9-2-5,3-5-6,3-2-4,3-6-6,0 2-3,0-2-6,0 1-1,0 0 1,-3 5-1,2 2 2,-3 0-3,0 4 0,1-2 2,3-3 0,0 0 6,0 0 5,0-2 1,2 3 0,1-1 0,3 2-2,1 0 2,2-2-2,3 0-1,2 2-3,-3-3-5,0 4-6,2-4-7,-2 3-7,-3-1-27,3 1-42,-4 2-73,7 0-178,-1-4-427,2 2 0,-6-3 0,0-3 0</inkml:trace>
  <inkml:trace contextRef="#ctx0" brushRef="#br0" timeOffset="120316.7494">21696 11690 482,'0'-1'68,"0"-1"8,0-1 16,0 2 19,0 5 20,0-1 18,0 8 19,0 3 16,0 4 13,0 3-45,0-2 2,0 4 1,0 0-8,0-2-11,0 1-10,0 2-9,0-2-13,-3-2-10,0 0-10,-3 0-7,2 0-7,1-7-9,1-1-4,-1-2 1,3-4 6,0-3 4,0-3-2,0 3-2,0-3-3,2 0-4,-1-3-1,2 3-2,3-5-3,6 0-8,3-4-17,9 0-10,2-1-4,4-1-6,0 3-1,-1-2-7,-1 0-29,-6 2-52,-1 3-78,-5-2-128,-4-5-377,-7 8 0,-2 3 0,-2-2 0</inkml:trace>
  <inkml:trace contextRef="#ctx0" brushRef="#br0" timeOffset="121680.6051">25461 10575 1293,'0'0'105,"0"-2"20,0 1 19,0-3 16,0 1 18,0 0 17,0-6 16,3 0 15,-1 1 14,2-2-70,3 2-19,4 0-16,3 0-14,5 1-8,1 2-12,4-1-13,2 2-10,-1 2-7,-2 4-7,-2 5-5,0 4-5,-3 6-3,-3 7-6,-6 7-3,-1 3-1,-5 2 3,-5 1-1,-7 0-5,-6 1-2,-6-1-2,-10-2 0,-3-5 0,-6-2 2,-1-3-5,8-8 1,-2-3-10,8-6-5,6-6-3,3 0-8,7-5-17,1-4-40,6-5-45,2-2-72,5-8-132,2-30-511,13 22 0,7 1 0,14-3 0</inkml:trace>
  <inkml:trace contextRef="#ctx0" brushRef="#br0" timeOffset="121985.5493">25943 10456 1874,'-9'2'119,"-9"1"26,-8 5 21,-7 6 13,1 1 14,2 9 9,8 5 5,7 5 2,9 3 0,3 3-81,4 1-34,7 0-27,2-7-19,7-4-17,6-7-14,2-8-21,5-5-29,0-5-62,0-3-145,-4-14-463,-1 7 0,-6-2 0,-5 3 0</inkml:trace>
  <inkml:trace contextRef="#ctx0" brushRef="#br0" timeOffset="130396.8862">21985 11339 821,'-3'0'95,"-3"0"19,0 0 25,0 2 19,2 0 16,2-2 8,1 1 10,1-1 13,0 0 21,0 3-41,0-3-9,0 0 0,0 0-10,0 0-2,0 0-3,0 0 7,0 0 1,0 0-8,1 0-21,5 0-21,3 0-18,3-4-19,6 4-13,1 0-13,3-2-14,-3 2-13,0 0-11,2 0-2,-4 0-4,-1 0-2,2 0 0,-5 0-3,-4 0 0,-1 0-4,-4 0 2,-4 0-3,3 0 1,-1 0 0,-1 0 1,-1 0 1,3 0-2,-3 0 4,0 0-4,4 0 1,-4 0 0,0 0-1,0 0-3,0 0-1,0 0-5,0 0-1,0 0-5,0 0-11,0 0-19,0 0-24,0-2-18,0 2-26,0-3-51,0 2-118,0-16-482,0 12 0,0-1 0,0 0 0</inkml:trace>
  <inkml:trace contextRef="#ctx0" brushRef="#br0" timeOffset="131508.9427">22662 11019 826,'0'0'132,"0"0"30,0-1 23,0 1 18,-2 0 17,-1 0 12,-5-1 13,-4 2 13,-5 2 13,-1 1-75,-5 3-42,-4 3-27,3-1-19,-4 2-16,2-1-14,7 0-11,1-3-7,5-2-9,6-2-8,6 0-4,-1-2-5,2-1 0,0 0-4,0 0-2,0 0-1,0 0-1,0 2-5,0 0-5,0 0-3,0 3-4,0 2 0,0 2 1,0 3 6,-3 4-1,-3 0 2,-3 2 3,1-1 0,1 2 0,3-5-1,4-1-1,0-2 0,0-6-1,0 1-2,0-2 0,3-1-1,-2 0 0,6-3-2,1 0 1,1 0-2,0 0 1,3 0-1,0 0-4,5 0 0,1 1-2,-2 2-3,0 0-2,-2 0 0,2 0 0,-2 3 0,-1 0 1,0-1-3,-1 5 2,-4 0-1,0-1-1,-3 3 2,0 2-2,-4-3 1,1 1 2,-2 2 5,0-2 9,-3 1 31,-2 1 22,-7 0 19,-5-3 15,-6 3 18,-3-2 19,-6 1 12,-1 0 9,0-2-1,1-2-6,2-3-27,6-1-22,8-4-19,1 4-14,9-3-17,3-1-19,1-1-12,1 2-15,1-4-12,-4 4-24,0-1-27,1 0-38,0 1-57,2 1-73,-1 0-109,2-3-173,0 1-423,2-1 0,-2 1 0</inkml:trace>
  <inkml:trace contextRef="#ctx0" brushRef="#br0" timeOffset="135776.2309">18112 11909 690,'0'0'146,"0"0"35,0-1 24,0 1 23,-4-4 23,0 4 23,4-3 15,-3 2 7,3-2 2,0 3-107,0-1-32,0-1-32,0 2-16,3 0-20,-3-5-18,11 5-21,-1-3-11,8-1 2,4-3 2,5 0 3,0-1-3,-2 2 1,1-1-8,-5 1-4,-5 4-1,2 0-4,-1-2-4,-4 4-9,3-3-5,0 2-8,-2-2-7,2-1-13,-4 1-7,-1-2-9,-4 5-8,-2-2-13,-5 1-18,1 1-17,-1 0-22,0 0-33,0 0-97,0-4-136,-4 2-205,-5 2 0,0-1 0,0-2 0</inkml:trace>
  <inkml:trace contextRef="#ctx0" brushRef="#br0" timeOffset="136121.0213">18195 11673 1319,'-3'-4'139,"0"-4"37,-1 4 32,-2-3 19,3 1 18,3 2 8,-3-1 3,3-4 0,3-2 2,-6 5-104,6-5-36,-3 2-39,3 4-39,0 4-51,2-1-67,1 2-92,6 2-149,-8 4-311,3 6 0,-4 2 0</inkml:trace>
  <inkml:trace contextRef="#ctx0" brushRef="#br0" timeOffset="136399.1227">18268 12114 1448,'0'0'136,"0"1"22,0-1 13,0 0 16,0-3 4,0-2 4,0-4 1,0-2 0,0-1-1,0 0-122,0-4-53,0 6-85,18-8-555,-13 7 0,-2 0 0,1 2 0</inkml:trace>
  <inkml:trace contextRef="#ctx0" brushRef="#br0" timeOffset="137324.4023">18602 11684 1337,'0'0'137,"-1"0"25,1 0 19,0-4 14,0 0 10,1-3 12,5-1 7,4-2 6,4-1 7,6 0-98,4 3-31,-1-4-24,-2 8-17,-5 0-12,1 4-10,-7 0-12,1 5-4,-1 2-6,-5 1-6,-2 4-3,-2 5-3,-2 2 1,-7 1-3,-2 5 0,-5 0 1,-3-2 1,-2-2-2,5-2 0,8-7 0,2 0 1,3-5 1,2-3 1,0-4 2,0 0-3,0 0 5,0 0 1,2 0 1,1 0 1,3 0 0,0 2-1,5 0-1,2 4-5,1 1 1,-4 2 0,2 3-6,3 2-1,-7-2-2,1 2 1,-3 1-1,-3 1 10,-3-1 8,-2-1 10,-3 2 13,-3 0 15,-3-1 16,-4 0 11,-1-2 15,-5-4 15,-2 1 10,-5-1-1,-2-1-2,-5 0-5,-4 0-10,-1 0-17,3-4-14,10 0-11,6-1-14,6-2-16,9-1-14,4 4-20,2-4-26,0 0-37,0 0-37,0 2-38,0-1-34,0 0-36,0-1-55,0 2-84,9-5-514,-7 2 0,2 1 0,-2-2 0</inkml:trace>
  <inkml:trace contextRef="#ctx0" brushRef="#br0" timeOffset="141697.8838">25374 11204 569,'0'0'18,"0"0"7,0 0 11,2 0 13,-2 0 15,0 0 25,1 0 15,1 2 9,-1 2 12,1 1-1,1 3 3,0 7 0,-3 2 3,0 0 0,1 7-6,1 5-15,-2 3-7,0 4 3,1 2 0,-2 2 0,-1-1 3,-4 2 3,-1 1-6,-6-2-7,-1 3-3,-2-3-5,-3 2-2,-1-2-5,1-1-3,-4-1-4,-4-2-6,-1 1-4,-1-1-3,-1 1-1,-2-3 0,-1 1-1,3-4-1,-5-4-4,-1 2 0,-3-2-5,0-1-1,-2-1-2,-7-1-2,1-2-3,-1 2-5,1-3-2,-2 1-5,6-4-4,-3 0-6,9-1-3,-1-3-4,4-3-1,2-7-1,3 6-5,-5-6 3,-2 0-1,-11 0-2,-3 1 1,-5-4-1,-4 2-2,-6-2 0,3 1-1,-5-2-2,-2 1 4,-1-1-4,1 0-1,3 0 2,4 0 1,3 0-1,4-1 0,5-1 1,6-1-1,3-1 2,6-3-5,6 0 6,8 1 0,6-3 0,4-2-1,3 2 2,-1-2-1,2 2 1,-2 0 0,2-2-3,1 3 4,3 1-5,0 0 0,-2 1 0,-1 2 2,-1-2-1,-2 1 0,-5 1-1,1 2 2,-1-1 1,2 0 0,3 3 4,5-5 1,-1 4 1,0-2 0,-3-1 3,0 1 1,-4-2-1,-1-2 2,0 0-3,-3 0 2,2 0-5,5 1 0,-4 1-1,4 1-1,1 1-4,-2 1-1,1 0 1,2 2-5,1-3-3,-1 1-25,1 2-43,1-4-41,2 1-81,2 0-169,-1-9-446,4 4 0,2-3 0,3-2 0</inkml:trace>
  <inkml:trace contextRef="#ctx0" brushRef="#br0" timeOffset="142386.2482">23032 12019 991,'0'0'149,"0"0"11,-1 0 5,-6 2 7,-1-4 5,-4 4 6,-4-1 3,-7 3 3,-3 2 6,-2 1-115,-6 4-22,1-2-11,2 3-1,-4 0-3,7-1-2,3 0-4,4-2 1,2-1-2,8-2-3,2-2 0,4-2 1,0 0 11,2-2 5,1 0 4,1 2 2,1-4 3,0 5-1,0-3 1,0 2-3,0-2-3,0 0-10,0 0-13,0 3-5,0 1-5,0 6-1,0 4 0,1 5 6,2 9 4,4 6 8,1 6 4,3 2 10,-2 3 8,4 1 0,-2-4 3,-3-5 2,-1-5 2,-3-7-5,0-6-6,-3-4-4,-1-6-3,3-4-3,-3-1 3,2-2 4,-2-2-6,1 1-4,-1-2-7,2 1-4,-1-2-6,1 0-17,-2 0-33,0 0-49,0-1-66,0 1-97,3-5-198,-3 4-338,1-5 0,-1-3 0,0-1 0</inkml:trace>
  <inkml:trace contextRef="#ctx0" brushRef="#br0" timeOffset="146204.6233">20039 10832 1368,'0'0'82,"0"0"22,0 0 16,0 0 14,0 0 14,-1 0 13,1 0 16,-2 0 13,2 0 14,0-1-46,0-3-8,0 1-18,0-3-7,0 0-11,0 1-11,2-2-9,3 0-12,1 0-13,5 1-10,2 1-15,1-2-12,0 3-4,3 0-7,-1 1-3,-1 2-3,-1 1-3,-1 0-2,-2 1-2,0 6 2,-3 4 2,0 6-2,0 3 2,-4 7 2,-2-2 5,-1 3 4,-1-3 1,0 1 7,-1-2 1,-2-4 2,-3-2-1,-4-1 3,-6-3-2,-1-1-3,-2-6-2,-1-1-5,-1-1 0,0-4-7,2-1-3,3 0-4,2-3-7,3 2-16,3-2-34,5-1-52,3-2-87,3-3-192,0-3-365,0-3 0,5-4 0</inkml:trace>
  <inkml:trace contextRef="#ctx0" brushRef="#br0" timeOffset="146596.5207">20347 10667 1044,'-5'0'116,"-4"2"39,-4 3 26,-3 4 14,1 1 11,3 2 12,3 6 19,2 2 8,4 1 12,1 1-71,1 2-28,2 1-30,-1 0-16,3 2-10,4 1-6,1 1-12,3-2-17,4-4-8,-2-2-11,7-6-6,-2-5-10,5-6-47,-1-1-101,4-6-209,-7-1-377,-1-3 0,2-4 0,-7-4 0</inkml:trace>
  <inkml:trace contextRef="#ctx0" brushRef="#br0" timeOffset="146875.4143">20464 10822 1590,'0'0'155,"-2"0"30,2 0 21,-1 0 4,2 0 3,1 0 0,2-3 0,7 1 1,-1-1 1,8-1-126,4-1-29,2-2-31,0 3-41,0 0-109,18-6-570,-26 5 0,-4-1 0,1-2 0</inkml:trace>
  <inkml:trace contextRef="#ctx0" brushRef="#br0" timeOffset="147662.2187">21001 10441 1362,'-8'0'133,"-3"3"26,-6 0 16,-4 4 15,1-3 8,1 4 6,-1-1 7,6 3 5,0-5 5,4 2-94,0-2-33,4-1-20,1-1-12,4-3-9,-1 0-4,2 3-3,0-3-6,0 0-4,0 2-4,0 4-2,0 0-1,0 4-1,2 4-1,-2 3-5,1 3 1,-1-1 0,0-1 5,0 2-1,0-5-1,0-1-1,0-4 2,0-5 5,0-2 15,0-3 17,0 0 11,4 0 0,0 0-4,3 0 0,2 0 3,1 0-2,3 0-4,-2 0-7,1 0-17,4 5-19,-4 2-16,2 3-4,-4 4 1,0 1 0,-6 2-1,-1 1 5,-2-3 7,-4 0 8,-5 2 6,-2-3 6,-8 1 9,-4 1 5,-4-3 0,-3-1 1,2-5-4,5 0-1,4-3-9,4-3-38,4 2-112,7 0-182,0-26-676,3 28 0,0 3 0,1-1 0</inkml:trace>
  <inkml:trace contextRef="#ctx0" brushRef="#br0" timeOffset="149264.8525">20790 11932 925,'0'0'47,"0"0"8,0 0 12,0 0 9,0 0 16,0 0 15,0 3 12,0 2 19,0 3 15,0 3-28,0 1-3,0 0 1,0 5-2,0-2-3,0 2-10,0 2-8,0 6-8,0 0-10,0 3-9,0 4-7,0-2-1,-3 1-2,-1-2-4,-4 2 0,-1-1 0,-1 0 2,-4 2 1,2 1-3,-3 1-1,2-3 3,-2 1-2,-1-3-3,3-2-2,-5 0-3,3-4-4,-2 0-5,2-2-3,0-1-4,0 0-1,-2 2-5,-3-1-3,0 0-1,-3 4-2,-2-2 0,1 3 4,0 0 2,-5-1 4,1-1 4,0 2-3,-2 0 1,-3-2 3,2 0 0,-1-5 3,-1 1 1,-2-3-3,1-1 0,-3-1-2,1-1-1,0-4 1,-3 1 1,3-2-1,-3 0-2,-2 1-1,-1-2-3,0-1-4,1 1-2,5-2-4,-1-1-2,6-2 2,-2-1 1,2-2-2,-7 0 0,5 0-2,2 0 2,1-2-1,-2 1-2,0-1 2,1-3-2,-2-1-5,-4 1-1,4-3-2,2 3 0,-3-2 3,4 0 0,0-1-1,2-2 0,-2 1-2,-1 1 4,3-4 0,5 2 3,3-1 0,3-1-2,0-1-1,5 1 1,-4-1-2,2 2 1,-5-3 1,0-1-6,0 0 0,-2-1-2,3-1 2,-2 0-2,7 2 0,-4 1 0,6 1 0,4-1 3,0 3-1,-1 0 0,3 2 0,1 3 0,-5-5-1,2 2 1,-3 1-1,0-2 0,-2 2 1,1-1-4,1 1-1,1 1 2,4 0 1,1 4-3,4 0 0,-3 3-5,3-3-8,0 3-31,0 0-46,0 0-72,0 0-110,0-3-235,3 3-371,-3-2 0,0-2 0,3-4 0</inkml:trace>
  <inkml:trace contextRef="#ctx0" brushRef="#br0" timeOffset="150018.7726">18697 12608 1381,'0'0'146,"0"0"5,0 0 4,0 2 1,-3-4 4,-3 6 11,-3 1 12,2 3 18,-4 1 18,-2 3-112,3 1-5,-3-1 2,-4 4 4,-1-3 3,2 1-1,-4-2-7,6 0-9,1-4-12,7 0-8,3-4-12,0-2-9,-2-2-8,1 0-1,-2 0-7,3 0-2,-5 0-3,4 0-2,-1 0-3,1 0-10,4 0-3,0 0-3,0 0 0,0 0-4,0 0-1,0 0-2,0 0 0,0 0 3,0 6 1,0 3 4,0 5 7,0 9 6,1 2 10,4 7 4,2 2 5,3 2 12,3 0 7,-1 5 1,-2-4 0,0-1 0,-6-6-1,-1-3-2,-1-7-6,-2-6-4,0-1 0,0-5-11,0-4-3,0-1 2,1-3-3,-1 1-5,0-2-8,0 1-5,2 0-16,-2 0-36,0 0-54,0-1-71,0-1-120,0-7-681,0 4 0,0-6 0,0-2 0</inkml:trace>
  <inkml:trace contextRef="#ctx0" brushRef="#br0" timeOffset="153938.0427">13087 12547 1013,'0'0'79,"0"0"19,2 0 10,-2 0 12,0 0 12,3 0 13,-3 0 13,0 0 15,3 0 13,-3 0-42,0 0 1,0 0-8,3 0-1,-1 0 3,1 0 2,5-4-2,1 0-2,1-2-8,6-2-10,-1 1-15,-3-1-20,0 2-8,0 3-9,-3 0-13,3 1-12,5 2-13,-1 0-10,4 0-6,1 2-2,0 1-3,-2 6 2,-2 2 0,-3 5-1,-3 3 1,-8 4 0,0 0 4,-3 0 3,-1 1 0,-2 1 3,-6-2 2,-2 2 0,-6-4 2,-8-2 2,0-2-3,-1-5 0,1-2-3,1-2-4,7-5-6,0-3-32,7 0-50,1-3-78,5-5-162,0-23-454,3 19 0,1-3 0,3-5 0</inkml:trace>
  <inkml:trace contextRef="#ctx0" brushRef="#br0" timeOffset="154350.8125">13489 12434 1025,'-5'1'142,"-4"3"26,-6 3 19,2 2 15,4 0 8,-2 4 11,4 2 8,7 0 12,0 5 11,0-2-98,0 6-25,0 0-20,0 3-15,0 2-13,3 0-7,0-2-10,5-3-7,3-7-10,1-1-10,6-6-11,2-3-12,0-6-45,4-1-77,4-5-198,-2-1-357,-1-5 0,0-1 0,-1-8 0</inkml:trace>
  <inkml:trace contextRef="#ctx0" brushRef="#br0" timeOffset="154635.5632">13656 12543 1983,'0'0'139,"0"2"33,0-2 12,0 0 10,1 0 12,5-2 6,4 2 1,3-4 0,1 0 0,4-1-103,-2 0-48,4 1-77,4-1-139,24-5-592,-15 0 0,-6 1 0,2-6 0</inkml:trace>
  <inkml:trace contextRef="#ctx0" brushRef="#br0" timeOffset="155545.2772">14181 12187 1039,'0'0'141,"0"0"48,0-2 31,0 2 17,0 0 8,0 0 9,-4 0 13,-4 0 7,-2 0 10,-4 2-88,-5 4-36,-1 2-42,-1-1-30,-3 1-14,7 1-8,2-4-9,8 1-10,0-2-7,7-2-8,0-1-7,0 1-8,0-2-2,0 0-3,0 0-1,0 0-5,0 0 0,0 0-2,0 2 0,0-1 1,0 6-1,-3 0 2,3 7-6,-1-2 2,-2 5 1,-1 0 5,1 1 0,-2 0 2,2-1-2,1-2-2,2-2 2,0-2 1,2-4 7,-2-2 7,1 0 7,3-2 6,0-2 10,6-1 1,0 0 4,0 0 3,7-3 0,-2 3-4,1-1-6,1 1-7,2-2-9,-2 4-8,0 2-6,-1 0-4,-1 4-2,-2 0-4,1 3-4,-6 0 5,-1 1-1,-5 3 1,1-1 1,-6 1 4,-3-1 1,0 1 5,-6-1 10,-9 3 5,-3-5 10,-6 2 0,-1-3 2,4-2-2,4-2-1,3-2-5,7-5-9,0 0-41,7 0-109,1 0-247,4 0-558,1 0 0,1 0 0,4 0 0</inkml:trace>
  <inkml:trace contextRef="#ctx0" brushRef="#br0" timeOffset="156346.2534">14565 12840 288,'0'-2'74,"0"1"44,0 1 24,0-2 18,0 2 20,0 2 28,0-1 28,0-1 18,0 2 15,0 1-24,0-2-28,0-1-39,0 2-24,0-1-14,0-1-16,-2 3-25,1-1-24,-2 3-12,-5-4-8,1 5-8,-4-4-5,-5 4 4,-1 1 3,-9 1 4,-1 1 3,-4 4 2,-5 0 2,-6 4-4,-4-2-4,-3 2 0,0-1-4,3 2-4,-1-2-2,4-3-2,0-1-1,-1 2 2,1 1 2,0-4 2,1 0 6,-1 0 8,1 0 3,6-1 2,1-1-2,2 1-4,2 1-2,4-4-5,0-1-5,4 1-4,2 0-6,-2-2-10,1 1-1,-2 2-3,6-4 1,0 0-1,8 0-3,4-1-3,5-2-2,-2 0-3,6-1-12,-3 1-21,0-1-44,0 0-64,1 2-96,15-1-242,-10 0-340,9-1 0,4 0 0,9 0 0</inkml:trace>
  <inkml:trace contextRef="#ctx0" brushRef="#br0" timeOffset="157102.5685">13788 13459 1108,'0'8'155,"0"-6"16,0 5 12,0-4 11,2-1 17,0-4 21,1 2 30,2-3 12,4 1 7,5-5-100,6-5-46,-1 2-16,4-2-10,1 2-11,0 5-15,0 1-22,0 3-31,-4 4-11,-3 2-8,-3 4-4,-5 3-2,-8 1 0,-2 6-2,-6 3 1,-2 2-1,-4-1 0,-1 0 3,3 0-2,1-6 2,5-6-1,4-2 0,1-4 2,0-2 1,0-3 2,1 1 1,1-1 2,2 1 2,5-1 1,2 3 1,6 1 1,3 3 0,6 1-2,-1 0-2,-1 1 0,-1 3-2,-2 2-3,-9 1 3,-3 2 1,-6 0 11,-3-3 13,-8 3 18,-3 0 13,-3-5 14,-5-2 13,-8 0 14,1-6 9,-2-1 3,-2-1 2,2-2-11,2-2-13,5 2-21,8 0-11,5 0-23,1 0-27,5-3-40,2 3-57,-3 0-71,3 0-71,0 0-95,2-1-189,-4 1-323,2-2 0,-1-1 0,-2 0 0</inkml:trace>
  <inkml:trace contextRef="#ctx0" brushRef="#br0" timeOffset="158478.2366">11263 13007 762,'0'-2'91,"0"1"23,-3-3 21,-1 4 26,-4 0 26,-2-2 26,-4 1 27,-2 0 21,-3-1 18,0 1-48,-2 1-18,3 0-16,-2 4-16,5 3-24,0 1-23,6 5-25,3 0-24,2 2-22,4 0-10,0 3-14,0 0 0,7 4 3,1 3 22,7 4 13,4 8 7,4 4 6,4 8 5,-3 3 3,-1 3-6,-2 0 2,-6-4-8,0-3-8,-5-7-23,-4-9-17,2-7-10,-5-9-1,0-5 6,-2-5-1,-1-4 2,0-5-4,0-4 1,-4-6-3,-7-5 0,1-8-1,-7-4 1,-2 3-4,1 1-12,5 1 0,4 10-5,4 3 2,2 4 2,3 0 0,0 4 2,0 1 3,3-4-2,7 0 0,4-2-1,8 1-1,5-1-3,5-1-15,1 2-34,-6-2-72,-6 6-62,-4 1-67,-8 1-76,0-1-137,-6-13-365,-2 14 0,-1-3 0,0 0 0</inkml:trace>
  <inkml:trace contextRef="#ctx0" brushRef="#br0" timeOffset="158970.5522">11050 12883 1524,'0'0'115,"-2"0"16,2 0 20,0 0 21,0 0 29,0 0 17,3 0 14,0 0 11,5 0 9,2-4-92,4 4-12,1-4-13,0-2-19,0-1-19,0 0-27,0-1-19,-5 4-13,1-2-18,-1 2-28,0 3-50,-1-4-87,1 3-143,1-14-427,-2 8 0,-2 2 0</inkml:trace>
  <inkml:trace contextRef="#ctx0" brushRef="#br0" timeOffset="159396.5622">11283 12589 1157,'0'0'87,"0"0"2,0 0 6,0 0 11,0 0 15,3 0 20,-2 2 16,4 3 26,2 7 25,4 0-57,-2 9 13,2 6 7,2-1-1,-2 6-10,-1-3-13,0 5-18,0-10-17,-1 0-23,-5-6-26,4-4-22,-4-4-24,-1-5-31,0 2-74,2-2-166,-2-32-426,-2 24 0,1 1 0,2-7 0</inkml:trace>
  <inkml:trace contextRef="#ctx0" brushRef="#br0" timeOffset="159889.177">11677 13025 1935,'0'0'93,"0"0"15,0 0 2,0 0 3,-3 0 7,-1 0 13,-2 1 17,-2 2 17,-1 1 18,-1 3-63,-4 6-9,3 2 1,1 4 7,2 3 6,2 6 0,3 2-11,3 6-14,3 2-16,3 1-16,8 2-9,5-4-11,10-2-14,4-3-10,-1-6-11,-2-5-4,-3-5-5,0-7-33,-3-6-67,-1-4-124,-1-13-597,-4 1 0,-3-4 0,-1-2 0</inkml:trace>
  <inkml:trace contextRef="#ctx0" brushRef="#br0" timeOffset="160141.3411">11822 13191 1578,'1'0'105,"-1"0"8,0 0 23,3 0 20,-2 0 12,10 3 5,3 4 2,8 3 1,5 4 4,2 2-95,-5-1-11,0 2-7,-4-3-25,-4-3-38,-2-2-89,14-7-544,-22-2 0,3 0 0,-3 0 0</inkml:trace>
  <inkml:trace contextRef="#ctx0" brushRef="#br0" timeOffset="160402.2835">11966 13128 1372,'-3'0'133,"0"0"11,0 2 16,0 5 21,0 4 19,0 8 6,1 7 6,2 6 3,0-1 2,-2 5-121,4-2-12,-2-2-10,0-3-22,0-3-51,0-9-117,15-10-530,-11-2 0,0-5 0,1-3 0</inkml:trace>
  <inkml:trace contextRef="#ctx0" brushRef="#br0" timeOffset="160811.9999">11998 12936 1871,'0'-4'121,"0"-1"28,0 0 16,1 1 7,-1 1 11,0 3 7,5-2 8,7 2 6,0 5 4,9 2-92,3 5-23,-1 5-24,2 8-16,-2 5-5,-3 2-7,-4 4-6,-3 1-7,-8 3-3,-2 0-4,0 0-3,-6-2-4,0-3-1,-2-6-2,-1-6-3,0-4-24,2-6-55,1-3-122,3-10-561,-3 0 0,3 0 0,0-4 0</inkml:trace>
  <inkml:trace contextRef="#ctx0" brushRef="#br0" timeOffset="161188.1216">12487 13007 1250,'0'0'112,"0"0"35,0 1 41,0-1 32,0 1 25,0-1 23,0 0 26,0 0 18,3 0 12,4 0-78,4-1-20,4 1-33,3-4-42,3 0-30,1-3-26,-3-1-27,2 1-41,-3 0-66,-3 2-82,-3 1-143,7-7-548,-10 7 0,2-1 0,-2 2 0</inkml:trace>
  <inkml:trace contextRef="#ctx0" brushRef="#br0" timeOffset="161622.2305">12547 13159 1693,'0'5'138,"0"-2"38,0 2 50,0-2 29,2-2 32,-1-1 30,5-1 20,3-2 7,2 2 7,6-5-105,2 0-31,2-2-34,1-1-51,-1 0-29,0-1-28,0 1-35,-1-1-24,-3 3-18,0-1-23,-6 2-32,-2 2-36,-2 0-28,-3 1-19,-1 2-18,0 0-43,-3-1-62,3-1-158,0-9-301,-3 7 0,3 1 0,-3 0 0</inkml:trace>
  <inkml:trace contextRef="#ctx0" brushRef="#br1" timeOffset="216998.2782">15180 14470 633,'6'2'65,"5"-1"30,1 2 25,6 0 22,-1 1 30,7-4 25,-2 0 23,5 1 18,2-2 16,4 1-24,3 0-15,5 0-21,8-3-15,4-1-14,4 0-23,11-2-18,3-1-16,3 0-11,4 1-10,0-1-10,-3 2-11,-1 0-4,-4 1-4,-3-1-4,-5 3-5,-2-1-6,-6 1-5,-6 0-2,-3 2-8,-9-2 1,-3 1-2,-1 0-4,-5 1-2,-1-2-6,-4 1 0,-4 0 1,0-1-4,-2 1 1,-2-1 0,2 1-4,-3-1-2,2 2 1,0-1-4,3 1 4,0 0-2,2 0-2,1-1 0,-2 1-2,-3 0 0,-5-2 0,-1 2-2,-4 0-1,-5 0 1,-1 0-3,0 0 0,0-2 1,0 1 0,0 1-3,2-2-9,-2 2-10,0 0-6,0 0-7,0 0-8,0 0-15,0 0-24,0 0-17,1 0-2,2 0 3,-2 0 10,2 0 9,2 0 10,-2 0 9,-1 0 8,-1 0 16,-1 0 24,0 0 16,2 0 2,-2 0 2,1 0-3,-1 0 2,0 0-1,0 0-2,3 0-3,-3 0-2,0 0-6,2 0-22,-2 0-42,1 0-67,2-2-80,3-3-370,-6 2 0,2 2 0,-1-2 0</inkml:trace>
  <inkml:trace contextRef="#ctx0" brushRef="#br1" timeOffset="218014.7345">16902 14182 648,'-3'-2'56,"0"2"25,3-1 21,-4 1 22,2-1 17,2 2 14,-2-2 12,2 1 13,0 0 18,0 0-16,0 0-3,0 0-14,0 0-19,0 0-18,0 0-18,0 0-12,0 0-8,0 0-11,2 0-10,0 1-17,5 3-13,2 1-7,3 2-1,4 3 1,0-1 3,2 3 2,-1 0-4,3 3-2,-3-1-6,-1 1-4,-2-3-3,-4-2-2,0-1-2,-6-2 0,-1-1 4,-3 1 5,0-2 7,0 2 6,0 0 5,-3 0 4,-3 0 1,0 2 5,-5 0 4,0 4 4,-3 3-4,-3 4-1,1 1-3,-2 1-6,-2 2-4,0-2-1,1 0-3,1-2-4,4-4-5,2 0-7,5-4-2,-1-2-6,5-3-4,3-3-3,-3 0-2,3-4-5,0 0-16,0 0-48,0 0-58,-3 0-116,3-5-180,-6 3-285,-6-2 0,-4-2 0,-8 1 0</inkml:trace>
  <inkml:trace contextRef="#ctx0" brushRef="#br1" timeOffset="219159.8289">14190 14512 1051,'-1'0'84,"-2"-3"23,0 3 29,0-1 24,1-2 8,2-1 13,-1 1 9,2-2 7,-1-2 12,0 0-56,0 1-18,3-1-20,2 0-26,3 2-22,3-3-6,4 1-12,5 2-7,2 0-7,4 2-12,-3 2-5,4-1-4,0 2-2,-5 0-2,1 0-3,-3 4 0,-3 3 1,3 5-4,-3 1 3,-1 6-2,-2 1-1,-4 0 2,-1 3 0,-3-2 0,-4 1 3,-2 4 0,-5 0 2,-7 0-1,0 0 0,-9-3 1,-3 0 1,-3-7-3,-3 0 0,1-5 1,-1-5-1,3-3-5,-2-3 0,5-3-2,6-5-9,2-3-21,7-3-50,6-5-77,3-4-145,0 4-283,9-2 0,4 3 0,11-4 0</inkml:trace>
  <inkml:trace contextRef="#ctx0" brushRef="#br1" timeOffset="219628.7564">14785 14345 944,'0'-2'81,"0"-1"17,-4-2 14,-2 4 19,2-1 22,-9 2 17,-1 1 15,-3 3 10,4 4 6,-5 4-51,6 3-17,-3 4-12,6 1-11,2 3-10,4 0-19,-1 4-14,4 1-10,4 1-7,-1 0-3,7-2-7,-3 1-6,8-6-4,-3-2 0,8-5-6,0-4-4,1-4-1,6-3-5,1-3-4,4-1-10,1 0-19,-1 0-46,-2-1-70,-8 0-46,-4-5-82,2 0-285,-16 3 0,-1 0 0,2 0 0</inkml:trace>
  <inkml:trace contextRef="#ctx0" brushRef="#br1" timeOffset="247266.7387">17544 14122 187,'0'-2'39,"-1"-1"5,-1 1 16,-1 0 16,3 1 25,-1 1 26,1 1 16,0-2 20,0 1 21,0 0-3,-2 0 30,2 0 22,0 0 2,0 0-6,-3 0-18,-1 0-18,3 0-9,-3 0-11,3 0-10,1 0-17,0 0-29,0 0-25,0 0-15,0 0-5,0 0-5,0 0-7,0 0-7,0 0-10,0 0-9,0 0-13,0 0-6,0 0-5,0 0 0,0 0-2,0 0 2,0 5 2,0 1 4,0 8 4,0 7 4,-2 6 2,2 12 4,0 0 1,0 6-2,0 4-2,0-3-1,0-3-4,2-5-4,-2-6-3,0-7-5,0-8-1,1-5-4,1-3-2,0-4-2,-2 0-5,1-5-40,2 3-50,-3-6-76,0-6-98,6-6-475,-5-2 0,-1-6 0,3-7 0</inkml:trace>
  <inkml:trace contextRef="#ctx0" brushRef="#br1" timeOffset="248784.2237">17516 13914 341,'0'-2'55,"0"1"29,0-1 22,0 2 15,0 7 16,0 6 11,1 8 12,-1 11 13,5 13 14,-2 11-25,4 10-21,-1 6-27,3 4-22,-1-1-13,2-1-15,-4-6-12,1-6-8,-4-9-13,-3-8-14,0-11-4,0-8 14,3-11 24,-3-5 3,0-6 0,0-6 2,0-5-4,0-5-1,0-10 0,-3-9-1,0-11-2,-1-13-18,1-11-29,0-9-3,3-9-2,0-3-4,0 2 4,0 7-1,0 5 1,0 12 2,0 9 0,-3 11 3,0 9 3,1 8-2,0 10 2,1 6 4,1 4-1,1 4-1,1 0 0,3 2 3,4 3 4,15-3 1,13 1 1,14 2 6,16-5 9,15 2 5,16-4 4,12 2 4,12-3 1,10-2-1,0-2-3,-2-2-4,-10-4-2,-4-2-3,-5 4-11,-8 1-7,-8 2-3,-5-1-4,-12 4-4,-13 3-3,-11-1-5,-10 2 2,-13 1-3,-10 0-2,-9 0 3,-9 0 3,-3 0 0,0-1 1,-1-1 6,1 2 3,0 0 1,0-3-1,-2 1 4,2 4 3,0 3 2,0 5 1,0 10-1,0 12 3,0 13-3,0 10 4,0 12 2,0 6-1,0 7 2,0 3-2,0-1-3,3-2-3,1-10-1,0-4-1,-1-8-1,0-6-1,-2-6 2,-1-6 3,2-4 0,-2-8 3,-2-3 7,2-10 8,-3-1 4,0-8 2,-6 0 2,0-3-1,-6-1-1,-8 2 0,0 0 3,-11 3 0,0-1-3,-13 2-3,2 1-2,-9 2 2,-5-2 2,-6-3 2,-6 3 6,-7-5 3,-4 1 0,-3-3-2,-5 4 0,3-3-3,-1 3-4,7-2-2,7 2-5,10-2-4,3 3-5,7-5-7,8 3-2,2-4-5,5-1-2,3 2-1,3-2 4,4 0 0,6 0 2,3 0 1,7 0 0,2 0-1,4 0 0,3 0-2,1 0 1,0 0-5,-4 0 0,0 0-4,-2 3-3,-5-3-7,0 0-8,-3 0-1,1 2-8,-2-4-11,2-3-26,3 1-44,2-1-69,7-8-170,2-16-497,-1 12 0,6-5 0,3-1 0</inkml:trace>
  <inkml:trace contextRef="#ctx0" brushRef="#br1" timeOffset="249174.3817">17964 14400 2140,'-1'-2'122,"1"1"11,0 1 2,0-2 3,0 1 3,0 1 11,0 4 5,3 5 4,3 4 2,6 4-100,4 4-20,5 4-11,-2 1-2,0 1-1,2-1-5,-3-1-11,2-4-10,-3-1-15,2 2-22,-1-10-65,-3 2-92,7-8-477,-12 3 0,-4-9 0,-1 0 0</inkml:trace>
  <inkml:trace contextRef="#ctx0" brushRef="#br1" timeOffset="249608.7349">18173 14284 1153,'0'0'66,"0"0"22,-1 3 27,-5 6 34,0 0 22,-2 11 12,-1 7 8,-4 3 7,1 6 4,-8 1-48,0 3-9,-2-3-23,0-1-25,2-4-33,6-4-23,4-6-13,1-10-9,7-5-11,2-1-31,0-5-48,0-1-92,0-8-424,4 7 0,0-2 0,6-2 0</inkml:trace>
  <inkml:trace contextRef="#ctx0" brushRef="#br1" timeOffset="250181.2575">18804 14091 1938,'-7'0'116,"-3"0"30,-6 0 22,-2 7 16,-3 2 12,-2 7 5,2 7 8,-3 4 6,-2 8 5,4 3-80,4 6-18,0 1-21,9 3-21,2 2-12,5-4-7,2-3-5,6-4-6,4-7-2,7-6-5,-1-6-4,8-8-11,-3-4-4,-1-5-1,-4-6-3,1-2-5,-6-6 0,-2-3-2,-3-2-2,-5-5-2,-4 1 3,-7-1-5,-4 2-3,-4 3-2,-4 4-12,1 5-43,2 5-50,3 0-97,16 4-232,-5 4-325,2 1 0,3 1 0,3 1 0</inkml:trace>
  <inkml:trace contextRef="#ctx0" brushRef="#br1" timeOffset="251216.7293">19522 14350 691,'0'0'65,"0"0"13,0 0 18,0 0 18,0 0 18,1 0 29,2 0 24,8 0 19,1 0 9,4 0-49,3 0-1,1 0-7,6 0-13,1 0-14,9 0-16,7-2-28,4 1-23,7-3-18,6-1-4,9 0-7,1-3-3,8-1-4,4 1-1,1 4-1,-2-3 0,-3 7 4,7 0 4,-1-1 6,0 2 3,5-1 2,5-1-2,0-1 8,1 0 2,7-1 6,0-2 9,-1 0 4,-6-2 9,-5 0 2,-12 2-2,-10 3 0,-9-1-1,-8 3-8,-6 0-6,-9 0-6,-5-1-8,-9 1-12,-10 0-10,-6 1-6,-2-1 1,-4 0-1,0 0-2,0 0-1,2 0-1,-2 0-2,0 0 0,0 0-5,0 0-12,0 0-31,0 0-38,0 0-55,0 0-124,12-2-203,-9 0-279,-3 1 0,0-5 0,-3 0 0</inkml:trace>
  <inkml:trace contextRef="#ctx0" brushRef="#br1" timeOffset="252314.3543">21776 14027 952,'0'0'121,"2"0"28,-2 0 25,0 0 18,0 0 10,0 0 7,0 0 1,0 0 1,0 0 10,1 0-80,5 5-15,3 0-21,6 5-20,5 5-18,4 2-9,1 2-6,-5 1 2,-1-1 0,-5-1-9,-2 2-9,-6-2-11,-3 1-3,-1 2 0,-1 3 5,-4 3 1,-3 3 0,-3 1 1,-4-1 1,-6 3-2,4-2-3,0-4-1,2-3-3,4-5-11,3 1-31,2-8-49,4-5-68,0-2-126,0-4-394,0-2 0,0-6 0</inkml:trace>
  <inkml:trace contextRef="#ctx0" brushRef="#br1" timeOffset="253536.8327">22022 14006 1588,'0'-5'138,"0"2"6,0 0 15,0 2 13,0 5 11,4 12 9,0 13 8,4 15 2,-1 16 5,1 12-106,-1 9-29,-2-1-6,-4 1-13,1-8-12,-1-6-12,1-10-8,-2-12-6,0-14 14,0-8 16,0-12 0,0-8 0,0-8 1,0-10 0,0-9 1,0-14-4,0-12-7,0-13-17,0-13-35,0-13-41,0-8-16,3-3-7,2-2-5,-4 11 0,1 8-2,-1 16 4,-1 13 8,-1 13 16,2 11 21,-1 9 23,0 6 20,-1 3 13,-2 3 11,3 4 1,-2 1 1,1 2 0,1 2 3,1 0 6,1 2 5,9 0 2,12 0 0,16 1-6,18-1-5,17-2-3,15-5 2,10-2-4,13-9-3,3-2-5,10-8-8,3 2-6,-4-3-3,-7 1-3,-9 6-5,-14 1-3,-16 3-4,-18 2-3,-12 5-5,-18 2-15,-13 2-1,-10 5 1,-5 0-1,-4 0 2,4 0 3,-4 5 2,4-1 5,-2 8 6,0 5 5,0 6 16,0 6 4,0 14 4,0 12 5,0 8-1,0 10 1,1 7 0,4 0 0,-1 0-3,4 2 1,2-8 1,0 0 2,-1-7-1,2-3 2,-4-9 4,0-2 5,-2-7 2,-4-5 4,-1-6 4,2-4 12,-4-11 12,-1-7 2,-3-3-3,-5-7-5,-8-3-3,-10 0-6,-11 0-1,-16 0 1,-12 0 7,-13 1-6,-11 5-3,-9 1-5,-8 5 4,-2 5 3,-13-3 2,-9 4 9,-8-4 10,-11 1 2,3 1-7,12-2-8,14-1-11,19 3-3,30-3-3,23-5 4,16-2-17,18-1-43,14-5-69,3 0-67,3-2-113,19-11-693,-9 1 0,7-9 0,10-4 0</inkml:trace>
  <inkml:trace contextRef="#ctx0" brushRef="#br1" timeOffset="253980.3953">22262 14308 1873,'0'0'87,"-3"0"21,3 0 38,0 0 36,0 0 28,0 0 15,0 0 12,0 0 22,0 0 11,6 0-71,8 0-4,5 0-17,9 0-35,9-4-33,0 1-27,4-1-14,0-2-14,-10-1-33,-2 0-45,-9 3-66,-6 1-111,-3 0-154,-3-2-443,0 1 0,2 0 0</inkml:trace>
  <inkml:trace contextRef="#ctx0" brushRef="#br1" timeOffset="254471.8355">23032 13936 1598,'0'-7'138,"0"-3"40,0 2 30,0-3 11,-6 5 8,-2 4 9,-3 4 16,-7 4 12,1 5 15,-4 7-82,-3 10-38,-1 7-27,0 11-18,0 9-7,4 6 0,7 1-6,10-2-13,0-3-9,4-7-12,10-8-7,0-13 3,3-5-9,8-12-8,1-7-2,0-5-8,0-9-7,0-4-16,-4-6-12,-6 2-11,-5-7-7,-6 2-21,-6 3-2,-7 1-5,-7 1 0,-2 0-6,-9 8-9,-2 2-37,2 4-53,6 3-97,22 0-612,-13 3 0,6-2 0,8 2 0</inkml:trace>
  <inkml:trace contextRef="#ctx0" brushRef="#br1" timeOffset="255278.5444">23678 14170 1270,'0'0'91,"0"0"15,0 3 20,0-3 25,0-3 29,0 3 33,3 3 21,3-3 13,9 2 9,8 1-68,8-1-10,8 0-9,14-2-18,12 1-21,13-5-30,14-2-30,16-1-21,10-4-9,14 0-7,12-3-1,5 1 8,5-4 3,1 1 9,-8-2 7,-4 2 6,-9 4 3,-15 3 1,-18 3 0,-21 4-2,-25-1-6,-20 3-15,-18 0-8,-10 0-13,-7 0-34,0 3-54,-2-3-19,2 2-43,-2 0-81,-3 0-141,-1-23-429,0 19 0,-3-1 0,-1-4 0</inkml:trace>
  <inkml:trace contextRef="#ctx0" brushRef="#br1" timeOffset="257236.4721">25687 13810 1852,'0'0'96,"-3"0"26,3 0 22,0 0 17,0 0 9,0 0 6,0 0 1,0 0 0,0 0 7,0 0-75,3 0-15,5 0-24,2 6-18,2 0-18,6 5-9,0 4-5,-3 0-1,-1 1 1,2-1-6,-5 2-3,-1-3-1,-4-1-3,-3-1-1,-3 0 0,2-2-1,-2 1 2,0 0 1,0 1 0,-2 3-1,-1-3 2,-1 5-3,-5 0 0,-2 3-1,-1 1 1,-6 1 0,0 3-1,-1-1-1,-1 1-6,8-4-19,2-2-46,5-4-101,5-7-125,0-5-364,3-1 0,4-6 0,3-9 0</inkml:trace>
  <inkml:trace contextRef="#ctx0" brushRef="#br1" timeOffset="258496.7981">25949 13733 1615,'0'-5'145,"-2"0"6,2-2 2,0 4 22,0 3 23,0 8 14,0 10 7,3 12 4,2 11 3,1 14-111,4 6-31,-1 7-6,-1 2-2,-2 2-19,-3-6-23,-1-3-11,-2-9-8,0-9-2,0-14-3,0-6 2,0-12 2,0-7-2,0-6 1,2-7-3,-2-10-1,0-9-2,0-12-1,0-12-2,-2-12-11,-1-9-14,0-1-20,0-8-20,1-3-21,1 1-14,1 0-3,1 0-2,-1 11 0,0 9 5,-1 8 12,-2 13 15,-2 12 24,0 4 29,-2 9 28,4 5 25,0 5 11,0 1 3,3 0 5,0 4 3,3-2 1,7 3-4,7-3-5,9-1-7,11 0-8,17 0-10,11-1-5,13-3-3,16-1-6,11-3-4,9 1-4,5-4-2,3-2-1,0 2-1,-8 1 1,-13-1-2,-12 4-3,-17 1-13,-10 3-14,-8 2-15,-9 0-6,-6 4-15,-12-1-30,-11 0 2,-8 2 10,-5 0 2,-4 0 8,1 0 15,-2 0 16,2 0 16,-4 0 8,3 2 15,-2 5 31,1 2-3,1 7-6,1 8-3,0 5-4,3 14 7,1 12 15,2 11 12,3 7 8,0 7 6,5 5 2,-4-1 4,5 1-4,0 0 0,0-6-2,2-1-7,-4-6-14,-4-4-13,-4-8-9,-2-6-6,-4-8 1,1-12 0,-2-8 15,0-7 8,-4-8 3,-7-5 2,-7-5-2,-2-1 0,-7-1 1,-4-1-2,-5 1-2,-7 1-6,-6-2-12,-10 5-8,-9 4-3,-7 6 0,-10 2 4,-2 6-4,-7 0 1,-3 1 3,-7-5 0,-8 1 3,-5-7 1,-4-3-1,7-1 0,12-7-1,21 0-4,25 0 5,22-3-8,16-2-37,14-1-48,6-2-114,10-11-543,-2 7 0,7-7 0,5-3 0</inkml:trace>
  <inkml:trace contextRef="#ctx0" brushRef="#br1" timeOffset="258902.6753">26209 14084 2037,'0'0'71,"2"0"10,-2 0 15,0 0 22,0 0 28,0 0 16,10 0 6,5 0 2,9 0 0,8 0-58,13-1-11,3-3-8,3 0-17,3-4-21,-7 0-29,-5-1-26,-12 2-34,-10-1-47,-5 5-52,-7-4-53,-1 0-89,-4-11-319,-3 12 0,2 1 0,-2-1 0</inkml:trace>
  <inkml:trace contextRef="#ctx0" brushRef="#br1" timeOffset="259187.1241">26540 13877 1953,'-3'-6'149,"-4"-2"13,-1-4 7,-4-2 3,6 2 5,3-1 0,0 4-5,0 2-18,3 1-71,6 0-281,-3-22-436,0 24 0,0 4 0</inkml:trace>
  <inkml:trace contextRef="#ctx0" brushRef="#br1" timeOffset="259433.2806">26486 14301 2100,'1'0'112,"1"3"10,-1-3 5,1 0-1,1-3 0,0-2-17,3-4-64,3-1-119,2-19-484,-2 19 0,0-3 0,4 0 0</inkml:trace>
  <inkml:trace contextRef="#ctx0" brushRef="#br1" timeOffset="259814.8242">27013 13839 1944,'0'0'103,"0"0"22,-5 8 20,-2 4 9,-5 8 6,-5 5 1,-2 8 1,-1-1 2,6 0 2,3-6-82,3-3-19,5-7-19,1-3 0,2-8 8,0-2 2,4-3 1,6 0-3,14-3-10,9-2-18,17 1-23,5-5-54,9-3-113,8-5-556,-22 7 0,-14-1 0,-11 4 0</inkml:trace>
  <inkml:trace contextRef="#ctx0" brushRef="#br1" timeOffset="260132.6376">27203 13801 1250,'-2'-2'130,"2"2"34,-3-1 26,0 5 26,3 4 18,0 13 11,-2 13 4,4 10 3,-2 9 2,0 8-115,-2 3-16,-1 3-32,0-7-29,-1-4-31,4-10-34,-1-10-59,1-12-165,1-7-440,-1-9 0,4-5 0,1-9 0</inkml:trace>
  <inkml:trace contextRef="#ctx0" brushRef="#br1" timeOffset="261102.045">27670 13917 394,'0'-5'64,"0"1"28,0 0 29,0 0 24,0 1 17,0 3 12,0 0 8,0 0 15,0 0 12,0 0-30,0 0-5,0 0-18,0 0-23,0 0-16,0 0 1,3 0-3,3 0-3,8 0-6,4 0-4,8 0-8,5 0-8,7 0-6,4-2-5,11-1-4,8 1-8,10-8 1,10 1 1,10-2-1,4 0-6,7-1-1,2 2-7,-3 3-4,-1 2-4,-5-2-3,-8 2-7,-11 1-10,-12-2-8,-9 1-5,-19 0 0,-12 1-2,-12 1 1,-6 1 1,-6 1 4,0 1 1,0 0 5,0 0 3,0 0 0,0-2 0,0 2-4,0 0-5,0 0-6,0 0-18,0 0-23,0 0-25,1 0-25,-1 0-53,0 0-70,0-1-71,3-3-92,0-6-247,-3 7 0,3 0 0,-3-2 0</inkml:trace>
  <inkml:trace contextRef="#ctx0" brushRef="#br1" timeOffset="261534.0614">28949 13580 1876,'0'-2'115,"0"1"24,0-2 22,0 0 10,0 3 1,2 0 9,1 0 3,8-3 3,5 3 0,7 0-78,11 3-33,2-2-24,5 7-20,-3-2-12,-5 8-2,-7 0-6,-9 7 3,-9 2 0,-5 3 10,-3 6 9,-6 2 7,-5 3-1,0 1 4,-2 3 0,-1-2 2,1-1-5,7-6-12,-2-3-20,1-6-54,4-4-91,2-8-196,-4-4-380,2-4 0,-3-3 0,-6-1 0</inkml:trace>
  <inkml:trace contextRef="#ctx0" brushRef="#br1" timeOffset="263852.1281">16386 15015 842,'0'0'8,"1"-3"4,-1 3 1,0-1 2,0 1 5,0 0 9,0 0 11,0 1 12,0 2 11,0-1 3,0 3 6,0 0 3,2 1 8,-2 1 11,1 1 4,2 1-1,0 2 0,0 0-5,3 0 0,2 1 8,2 2 1,3-1 4,0 2-6,2-2-6,1 0 3,1 4-1,3 0-6,2 2-1,4 1-8,-3 0-12,7 0-6,-2 0-8,-1-4 0,2 2-4,-1-1-6,2-5-6,4 4-2,0-3-3,4 1-2,-1-3 0,4 2-3,-2-2 3,2 0 0,-2 2-2,-1-4 4,2 1 7,-1 0 1,0-3 0,6 0 4,1-2 1,3-1 0,2-2 0,2-2 0,3 1 0,-1-2-4,3 1-8,-4-3-2,-1 2 1,-2-1-3,-2-6-3,0 4 2,-1-3-4,-5 0-3,7 0 1,-3-3-2,5 0-1,2 0-2,0-2-2,4 1-1,-7 0-3,-1-1-2,-5 2 1,-3 1 0,-9 1-1,-3 1 1,-4 3 0,-5-3 1,-5 0 2,1 1-1,-7-3 1,0 1-4,1-2-1,3 0 3,1 1-4,3-3-3,2 0 0,-2 0-1,0 2-3,-3 0-2,3-1 0,4 0 2,4-1 0,1 0-3,5-1 2,-6 2 1,-7 2 1,-7 2 3,-2 0-1,-10 3 0,2-2-3,-1 3 4,1 0 1,-1 1-2,1-1-4,1 2-26,-1-2-24,2 3-14,3-3-24,3 2-29,-4-1-41,0-1-51,2 0-58,-5 1-34,-1-1-57,0-12-225,-2 13 0,0 0 0,-2-1 0</inkml:trace>
  <inkml:trace contextRef="#ctx0" brushRef="#br1" timeOffset="264326.5452">18824 15086 1575,'0'0'50,"0"0"17,0 0 38,0 0 31,0 0 19,3 0 13,3 1 8,9 2 9,1-3 11,11 1-34,2-1-1,4 0-14,0 0-37,0-1-32,-7 1-19,-4 0-13,-5 0-9,-10 0-5,1 0-9,-6 3-7,1 4-5,-3 1 2,3 4 5,-3 6 7,0 2 12,0 4 11,-3 3 17,-4 4 2,-3 4 5,-4-2-2,2 1 0,2 2-1,1-5-10,6-4-6,1-5-10,1-3-14,2-5-38,-1-3-57,0-2-102,9-8-670,-4 3 0,-4-4 0</inkml:trace>
  <inkml:trace contextRef="#ctx0" brushRef="#br1" timeOffset="268904.5323">20647 14484 562,'0'0'72,"0"0"22,0-1 19,0 1 17,0 0 13,0 0 12,0 0 16,0 0 11,0 0 8,0-3-42,0 1-12,0-1-14,0 1-6,0-1-5,0 2-1,0 0-1,0 1-9,0 0 4,0 0-4,-3 0-1,-1 0 4,-4 0 7,-7 2 5,-1 3 4,-4 3 7,-4 1 0,-4 4 0,2 3-7,3-1 0,-1 2-5,3 2-10,8 1-12,2 1-11,5 2-14,3 0-18,3 1-6,0 4-4,2-2-2,4 0-3,2 2-2,3-4 1,1-1-9,0-3-5,-1-6 1,-2-2 4,1-5-1,6-6-2,-2-1-2,3-2-3,6-6-1,-6-2-6,2-1-1,-4-7-1,-5 4-4,-5 0-7,-2 1-3,-2 2-3,-7 0 2,-4-1 0,-4 1 3,-4 0 2,-3-1 7,0 5 0,9 0-5,-2 2-1,9 3-5,-2 2-9,4 0-24,3 0-32,0 0-52,0 1-72,0-1-144,3-1-505,4 1 0,3 0 0,7-2 0</inkml:trace>
  <inkml:trace contextRef="#ctx0" brushRef="#br1" timeOffset="269356.5589">20729 14633 1648,'0'-3'152,"0"2"29,0 0 13,0-2 9,1 0 5,5-3 10,0 3 10,6-3 6,2 3 5,1-2-111,0 2-40,1 3-28,0-3-12,1 6-7,-1-2-6,-2 6-8,-1 3-11,-2 4-5,-4 3-3,-4 5-1,-2 0 4,-1 2 6,-3 0 11,-1 2 9,-7-3 12,1 0 7,-7-3 7,0-1 2,1-6 3,-1-5-1,3-5-2,-2 0-7,4-3-19,-1-3-39,2 0-65,5-5-77,3-5-118,3-6-143,3-1-342,5-3 0,4 0 0,9-3 0</inkml:trace>
  <inkml:trace contextRef="#ctx0" brushRef="#br1" timeOffset="269755.8167">20986 14576 1900,'-9'0'126,"-2"2"18,-4 0 10,-1 2 7,2 1 6,2 5 5,2 1 5,2 4 8,2 2 9,2 0-99,4 6-19,0 0-14,-2 3-8,4 0-5,-2-4-5,3 1-1,0-5-8,4-2-4,5-3-9,3-4-5,0-5-2,0 0-10,3-4-21,-1 0-22,-4-2-24,1 2-31,-4-3-32,-4 0-45,1-3-14,-4 0-34,0 1-36,-2-2-58,4-3-179,-5 6 0,1 0 0,1 3 0</inkml:trace>
  <inkml:trace contextRef="#ctx0" brushRef="#br1" timeOffset="273972.1492">23288 13854 790,'-1'-3'53,"-4"3"19,2-2 26,-3 1 30,2 1 38,-1 0 36,2-1 33,2 1 24,1 0 20,-2 0-23,1 0-9,-2 0-18,-3 0-25,-4 0-29,0 0-36,0 0-36,-4 2-31,2 0-25,0 5-17,-5 0-11,-3-1-5,-5 3 3,-3 2 2,-6-2 5,0 2 4,1-2 8,1 0 7,4-4 3,-1-1 2,3 4 4,1-6 1,4 0-3,6-2 1,4 0-2,5 0-4,3 0-9,2 0-7,-1 0-5,2 0-1,0 0-3,0 0-6,-1 0-2,-1 0-3,1 0-3,1 0 1,-2 0 1,2 0 4,0 0 2,2 0 1,-4 0 8,-1 0 12,3 0 17,-3 0 11,3 0 3,-1 0-4,1 0-1,-2 0-9,4 0 1,-2 0-3,0 2-7,0 3-12,0 1-15,0 8-8,0 6 2,0 4 1,0 5 4,0 5 6,0 1-2,0 1 1,0-4-1,0-5 2,0-7-3,0-3-3,0-8 2,0-1 10,0-6 8,0 0 9,1-2 2,2-2 2,6-1-2,3-4-1,5 1 3,1-2-1,9 1-6,2 2-9,-1 4-13,4-2-11,-1 6-5,-4 2-3,-4 1 1,-1 5 1,-6 4-1,-3 2-1,-2 0 0,-4 1 2,-2 2-2,-4 0 5,-1-2 2,-3 3 3,-1 1 3,-8-2 1,-6-2 4,-8 0 6,-1-2 11,-4-4 8,-6-1 15,1 0 9,1-4 6,-5 1 3,5 1-4,5-1-4,5-2 4,2 0-10,4 0-3,3-5-12,4 3-12,3-4-11,5 0-1,1 0 1,1 0 2,2 0 0,0 0-8,-2 0 5,2 0-9,0 0 5,0 0 1,0 0-3,0 0-5,0 0-12,0 0 4,0 0 1,0 0-1,-2 0 0,2 0-1,-1 0 5,-1 0-1,0 0 1,1 0 0,1 0-4,-2 0-8,2 0-16,0 0-7,2 0-20,-2 0 20,5 0-16,5 0 10,8-1 2,5-2 1,8 2 1,2-5 12,-3 0 13,4-3 7,-6-1 29,1 0-29,-4-2-2,-1 2-22,-7-1-27,2 1-24,1-1-4,-2-1-16,5-2-5,-3-1-3,-3 2-9,-3 0 4,-10 1 8,-2 2 12,-2 3 25,-3-1 25,0 0 9,-6 2 9,-2-3 7,-3 0 5,-2-2 0,0 2 4,3-3 4,0 1-2,-1 2 4,2-3-2,6 0 3,-6 3 0,6 1 2,-3-1 0,2 4-2,-2 2 1,0-5 0,-1 4 7,-1-1 0,-2 0-2,0 3 1,-1-1 1,0 1-1,1 2-1,1-2 1,0-1 6,6 1-1,2 0 1,1-3-3,0 0 2,-2-1-3,1 1 2,1-1-2,1 1 2,-1-1-1,-3-1-5,5 3 0,-4-5-4,2 1-3,-1-1 0,4-3 0,-2 2-1,2-2 2,0 0 2,2 4 0,-2-2-1,0-1-1,1 2 4,2-3 5,0-1 0,2-2 4,-1-2-1,4 1 3,2 0 1,2 7-6,1-3 0,7 6 3,4 0-2,6 1-5,5 0 6,8-2-1,1 0-7,0-1-2,-3 0-1,-13 0 6,-5-1 0,-10 1-5,-4 3-2,-2 1 0,-4 1-6,-2 2-2,3-1 1,-4 2-6,0 0-3,0 0 1,2 0-1,-2 0 3,0 0 8,-2 0-3,-3 0 7,-1 0-7,-4 0 9,-4 2 5,-5-1 1,-2 2-3,-1 3 10,-7-1-7,1 2-1,3 1 2,-2 0-7,0 0 6,-3 0-10,2 1 4,-7-1-3,2 0 6,0 1-10,7 0 6,2-1-7,13-2 2,3-1-1,5-5 1,3 1 6,0 1-6,0-2-10,0 0-11,0 0 1,0 0 1,1 0 4,2 2-4,4 2 1,-1 2 4,2 1-3,3 3 8,-2 2 9,-5 5 12,-1 6 1,-3 8-1,0 2-2,0 4 2,-3 3-6,2-5-1,-2-2 4,1-7-13,0-8 1,2-7-13,0-5 16,4-4 11,0-6-6,7 0 6,7-1 12,3-5-6,0-1-2,3 0 14,-2-2-9,5 2 10,-1 0-22,0 4-11,-1 3-2,-1 3-9,-6-1-9,-1 4 0,-4 2-5,0 1-4,-6 4 8,-1 5 1,-3 3 16,-3 0 9,-1 4 8,-8 1 4,-4 0 12,-3 1 5,-11 2 17,-1-2-1,-2-3 13,-4-2 11,1-1-10,0-5-2,-2-2 0,5-5-4,3-2-4,0-2-4,9-1-13,0-4-1,4 0-43,6 0-68,4-1-48,1 0-126,5 2-37,3 3-90,12-1-249,-3 1-438,7-4 0,6-2 0</inkml:trace>
  <inkml:trace contextRef="#ctx0" brushRef="#br1" timeOffset="275084.52">24653 14254 1061,'3'-1'119,"0"-1"45,1 1 28,-4-1 17,0 2 7,0 0 14,0 0 10,0 0 10,-7 5 13,-2 0-68,-3 4-17,-6 4-27,-4 4-5,2 2-5,-3 7 0,1-1-13,5 3-6,7 4-8,4-4-7,4 1-9,4-1-20,4-2-16,2-3-22,2-1-12,5-6-3,1-2 0,0-6-2,-2-3 0,2-3-4,0-4-3,-1-3-2,3-3-2,-2-4-1,-3 0 2,-6-4-4,-4 4-4,-6-1 1,-6 1-7,-6 2 1,-4 0-3,-4 3 0,-2 2-8,4 1-18,4 1-38,5 3-39,4 0-59,7 0-96,2 0-105,1-13-406,8 13 0,1-1 0,4-2 0</inkml:trace>
  <inkml:trace contextRef="#ctx0" brushRef="#br1" timeOffset="275426.2184">24683 14423 1403,'2'-1'105,"3"-1"43,5-5 27,0 1 23,4-3 15,1 0 17,4 2 16,0 1 7,3 2 5,-1 3-62,1 2-41,-5 2-40,-4 2-26,-2 6-23,-6 3-13,-2 4-15,-3 2-14,-3 3-5,-6 0-3,-5-3-1,-1 3 3,-6-5-2,2-3 1,2-2 2,4-7-1,2-3-4,3-1-18,5-4-58,-1-5-162,4-15-541,4 7 0,7-7 0,7-2 0</inkml:trace>
  <inkml:trace contextRef="#ctx0" brushRef="#br1" timeOffset="275688.3354">24984 14305 1931,'-6'0'147,"-3"3"20,-3 5 13,-1 1 8,1 3 5,4 6 6,2 2 4,4 0 3,2 2 1,0-2-115,4-5-30,2-1-21,1-2-18,4-6-38,5-3-77,2-1-138,-1-23-470,2 16 0,2-7 0,-1-2 0</inkml:trace>
  <inkml:trace contextRef="#ctx0" brushRef="#br1" timeOffset="275901.0281">25088 14375 2582,'0'0'133,"0"0"20,0 0 18,0 0 13,3 0 6,3 0 0,0 0 0,3-3-17,6 3-50,2-5-202,12 0-264,-5-5-390,1 3 0,5-5 0,-1 1 0</inkml:trace>
  <inkml:trace contextRef="#ctx0" brushRef="#br1" timeOffset="276406.7429">25395 14217 1629,'-3'-1'158,"-1"1"29,-2 0 25,-4 0 18,-3 1 16,3 3 9,-3 1 4,0 2 5,4 4 2,0 0-129,2 2-26,3 3-25,1-3-24,3-1-19,0 1-13,0-1-8,0-1-5,0-4-2,3 3 0,4-6 1,3 2-1,0-3-6,2 1 1,-3 1-1,1 4 0,-6-1 1,-1 2 4,1 1-1,-4 4 8,-4-2 17,0 3 26,-6-3 23,-2 3 27,-7-4 15,-4-3 13,2 0 9,0-2-1,0-3-2,7-2-7,0-1-27,4-1-56,1-1-83,5-3-125,1 3-217,3-23-665,0 17 0,0 0 0,3-4 0</inkml:trace>
  <inkml:trace contextRef="#ctx0" brushRef="#br1" timeOffset="277636.3655">30242 13057 1081,'6'-7'69,"2"0"15,-2-3 15,0 2 22,-3 0 19,-3 5 20,3 0 19,-3 0 14,0 2 10,0-1-54,0 2-8,0 0-1,0 0-7,-3 0-12,0 0-6,-2 3-6,-2 0-2,-5 3 0,-2 2 23,-8 5 16,-2 0 13,-5 6 5,-1 3 6,1 5 3,7 5-6,2 5-6,8 5-12,5 4-13,4 4-31,1 2-18,2 3-18,3-3-14,3-3-17,0-3-12,3-6-9,2-8-4,2-9 0,1-11-1,2-6 3,1-4-3,5-8 0,1-6-6,1-4 2,-1-4-2,-4-5 4,-7-2-7,-6-1-6,-9 1 1,-9 1-5,-5 3 1,-5 2 2,-5 7-1,0 6-2,0 3 0,9 4-10,4 1-10,4 4-47,5 1-70,3 1-60,2 2-105,8-3-111,6-10-435,7 3 0,9 0 0,12-6 0</inkml:trace>
  <inkml:trace contextRef="#ctx0" brushRef="#br1" timeOffset="278002.644">30388 13353 2603,'0'-2'124,"2"-1"15,1-1 11,3-2 7,4-3 15,8-2 14,5 2 11,2-2 15,2 3 3,0 1-94,-1 4-22,-6 3-14,-1 7-14,-6 4-5,-5 5-16,-3 6-15,-2 4-10,-5 1-15,-6 2 1,-8-2-3,-6 2-3,-8-3 0,-6-1 5,-1-7-2,4-4 2,6-3-2,8-8-6,8-2-58,8-1-85,3-6-170,6-21-544,5 14 0,14-8 0,7-8 0</inkml:trace>
  <inkml:trace contextRef="#ctx0" brushRef="#br1" timeOffset="278271.7838">30852 13237 1970,'-8'-3'176,"-7"3"24,-6 3 16,-5 1 7,-1 6 10,-1 7 8,2 8 7,6 4 4,7 2 2,7 0-143,6-1-33,3-1-38,10-4-34,7 0-36,9-7-58,11-3-90,7-10-128,-1-2-423,0-3 0,-3-9 0,-5-3 0</inkml:trace>
  <inkml:trace contextRef="#ctx0" brushRef="#br1" timeOffset="278517.5068">31115 13314 2649,'2'2'131,"-2"-2"17,1 0 11,5 0 8,1 0 5,9 0 0,3 0 0,4 0-9,1 0-34,6-2-194,16-3-291,-9-2-372,2 1 0,4-4 0,-2-4 0</inkml:trace>
  <inkml:trace contextRef="#ctx0" brushRef="#br1" timeOffset="279678.2237">31709 13043 2078,'0'-2'162,"0"-1"22,-1-2 18,-5 2 13,-3 2 15,-3-2 19,-8 3 8,-5 3 7,-1 1 3,5 2-129,0 1-28,6 4-21,6 0-15,6 0-9,0-1-11,1 2-18,2-2-2,0 0-6,0 1-1,2 2 0,-2-1-2,0-2 1,0 6-1,0 2-1,0 1-4,-2-2-1,1-1-4,1-3-1,-2-3-4,2-3 0,2-6 10,-2 1 1,3-2-1,0 0-3,3-2 0,-3 2 3,7 0 0,-5 0-2,1 0 1,0-1-1,3-2-11,-3 1-4,2 0 0,-1-1 0,1 2-3,-4 0-6,-1 1 1,0 0 1,-3 0-1,0 0 0,0-2 2,0 2-1,0 0 0,0 0 0,0 0 6,0 0 0,0 0-2,0 0 2,0 0-3,0 0-3,0 0 1,0 0-1,0 0-2,0 0 0,0 0-3,0 0-1,0 0 3,0 0 1,0 0 0,0 0 6,0 0-1,0 0 1,0 0 0,0 0 0,0 0 1,0 0 1,0 0 0,0 0 0,0 0 0,0 0 0,0 0-2,0 0 0,0 0 2,0 0 0,0 0-2,0 0 0,0 0-1,0 0 1,0 0-3,0 0 0,3 0 0,-3 0 2,3 0 0,-1 0-2,4 0 2,2 2 1,-1 0-3,-3 0 0,2 3 1,-1 1-1,-2 1 2,3 1-4,-5 3 0,4 3-1,-4-2-4,1 3-3,-4 2 3,-2 0 3,-10 1 0,-4 3 1,-6 3 3,-5-5 3,1 0 2,-2-2 4,3-8 7,1-3 1,6-4 0,4 1-21,4-6-76,5 1-156,5-15-705,1 13 0,4-4 0,4-1 0</inkml:trace>
  <inkml:trace contextRef="#ctx0" brushRef="#br1" timeOffset="280078.555">31958 13632 2437,'-15'7'106,"-11"2"14,-5 1 11,-9 4 11,4-2 8,-9 0 14,-2 2 22,-10-1 28,-8-1 19,-11-1-60,-19 0-2,-10 1-1,-13-2-1,-7 4-6,2 3-8,7-2-11,11 1-20,17 1-29,18-4-16,21-5-19,21-2-19,13-1-14,12-4-9,3 0-14,3-1-39,3 0-119,6 0-75,6-1-156,5-11-549,4 7 0,6 2 0,3-2 0</inkml:trace>
  <inkml:trace contextRef="#ctx0" brushRef="#br1" timeOffset="280388.2248">31017 13912 2263,'0'4'127,"0"5"36,-3 2 23,-6 5 26,-4 4 12,-5 6 5,-2 1 4,4-2 2,2 0 4,5-4-69,6-4-54,6-3-34,12-5-19,10-1-28,15-2-11,15-5-6,7-1-19,4 0-37,-4-4-74,-5-4-155,11-6-573,-29 6 0,-19-2 0,-7-1 0</inkml:trace>
  <inkml:trace contextRef="#ctx0" brushRef="#br1" timeOffset="280623.9558">31371 13975 1611,'0'-3'149,"-3"1"15,0 2 21,-2-1 30,2 4 19,-1 7 8,-2 6 4,0 9 2,-2 9 0,1 5-115,1 4-38,-3 2-36,4 1-79,-1-1-173,2-53-530,-6 46 0,-6-1 0,-6-4 0</inkml:trace>
  <inkml:trace contextRef="#ctx0" brushRef="#br1" timeOffset="282416.2207">26301 16098 1372,'-1'-4'94,"-1"0"37,-1-2 35,2 2 14,-1-1 5,2 5 23,0 0 26,0 8 20,0 8 21,3 15-44,-1 13-27,-2 22-34,1 11-28,1 10-11,-4 7-3,2-2-26,0-8-24,2-3-20,-2-11-18,0-12-17,-2-12-2,2-14 0,0-12-4,0-11-6,0-14 0,0-7-1,0-11-3,0-10-1,0-9-6,0-13-16,0-7-15,0-13-18,0-9-7,0-7-5,0-1-2,0 2 3,0 14 2,0 13 2,0 16 5,0 16 16,0 9 13,0 8 14,0 5 14,0 6 10,0-2 8,0 2 6,0-1 6,6-1 5,3-1 6,6-3 7,9 0 6,11-2 3,8 0-2,9-4 8,11-2-4,14-1-4,13-3-4,12-4-7,17 0-6,8-1-8,5-1-6,-3-1-6,-7 5-3,-6-2-14,-5 6-1,-10 5-4,-6-1-1,-8 4 1,-13 2-1,-15 0 3,-11 0-1,-15 2 2,-8-3-1,-8 5 2,-6-5 1,-4 0 1,-2 2 2,-2 0 4,-2 4-1,-1-1-5,0 4-5,0 1 1,0 0 1,0 0 1,0 4-4,0 7 2,0 9-4,0 9 2,0 11-1,0 12 5,-3 9 9,2 7-2,-1 10-1,1 6-3,1 3 4,0 4-3,1-2 3,-1 0 3,0-5 10,-1-3 0,-2-2-3,0-1 0,1-6 2,1-2-3,1-7-1,0-6 2,1-11-1,-1-11-11,0-8-6,0-12-5,0-3 3,0-5 5,0-5-4,0 0 2,-1 0 1,-5-4 0,-2 6-2,-1-4 2,-6 3-3,0-2 3,-6 4 1,-3 0-1,-6-1 13,-6 1 10,-7 1 7,-11 0 6,-12-3 9,-12 1 2,-12-3 2,-10 0 2,-2-1-6,0-1-6,7-2-15,16-2-19,18 2-27,14-1-37,11 2-51,12 1-106,10 1-192,1-31-616,8 26 0,-4-2 0</inkml:trace>
  <inkml:trace contextRef="#ctx0" brushRef="#br1" timeOffset="282922.8096">23032 16331 1249,'-11'-5'77,"-3"-4"4,-2 1 2,0-1 2,9 2-3,1 4-36,15-4-386,-9 5 0,-9 0 0,0-3 0</inkml:trace>
  <inkml:trace contextRef="#ctx0" brushRef="#br1" timeOffset="284170.7601">21976 16252 1829,'0'-1'144,"0"1"13,0 0 8,0 0 3,0-1 11,0 5 14,0 8 17,6 12 14,0 15 5,3 20-113,2 15-24,-1 11-13,1 5-6,-2-4-3,2-3-11,-3-10-16,-2-11-15,0-13-8,1-18 17,-1-10-1,-1-13 2,4-10-1,4-10-1,2-8 3,-2-13 1,-1-9-3,-3-13-3,-6-11-15,-3-9-26,0-14-6,0-5-2,0-5-3,0 6 3,0 9-4,3 17-1,-3 18-2,3 15-6,-3 8 10,5 8 8,5 9 0,2 3 4,8 4 6,10 2 0,15 0 0,12 0 4,23-2 6,19-2 9,22-1 0,14-4-5,17-5 1,0-2-5,1 0-1,-11-5-4,-14 3 0,-10-4-6,-10 3 1,-6 1-3,-8-2-3,-12 4 0,-11 0 1,-15 2 0,-22 5-10,-13-1 4,-13 6 7,-10 3 8,-7 4 3,-3 4 6,-7 2 5,-1 7 3,-4 7 3,7 6 3,1 6 9,8 10 1,1 8-2,5 12-6,1 10-6,1 10-2,3 5-2,4 3-1,1 0 0,1-5-6,3-7-2,-3-5-2,-2-6-6,-4-5 0,-3-6 1,0-7 0,-3-11 0,-4-2 2,1-15 0,-8-7 4,-5-7 0,-10-8 6,-1 1 5,-14-6 10,-11-4 10,-10 2 3,-11 3 0,-12-1-3,-2 3-1,0 7-3,-1 3-1,5 7-14,7 5-28,-1 0-46,5 7-64,1-2-53,3-3-64,3-4-74,-1-7-62,5-13-391,-4-2 0,-1-6 0,-1-6 0</inkml:trace>
  <inkml:trace contextRef="#ctx0" brushRef="#br1" timeOffset="285954.9275">17654 16340 1985,'0'-1'110,"0"1"10,0 2 15,3 10 13,3 8 5,3 19 6,2 16 1,1 14 3,2 7 0,-3 3-104,2-2-5,1-8-9,-4-6-16,-4-12-11,-3-10 3,1-14 17,-2-10 2,0-11-1,-2-9 0,2-9 0,-2-11 2,0-8-2,0-9 1,-2-7-4,-2-9-9,1-6-26,-1-9-5,-2-4 2,2-2-1,1 4 0,0 8 1,0 12-4,3 12-1,0 9 3,3 13 3,0 2 4,7 9 2,4 2 0,3 3 1,10 3 3,6 0-2,8 0 6,15 0 2,16-1 1,20-1 0,21-5 0,17-3-2,9-4-2,5-3-2,-2-2-1,-10 1 0,-7 1-3,-12-2-4,-10 2-2,-19 0-4,-12 2-3,-12-2-2,-15 4-2,-15 4-5,-13 2 5,-11 4 3,-6 3 7,-7 6 4,-1 11 4,-1 7 5,-1 10 8,0 12 12,4 12 11,5 14 10,1 10-1,1 11-4,2 7-3,0-1-3,7-3-2,0-4-4,2-2-7,0-9-6,-2-3-8,-2-3-3,-3-3-5,-4-9-1,-1-7 1,-3-12 2,-5-10 7,-4-10 10,-4-10 7,-7-8 1,-7-6 3,-3-8 6,-8-6 7,-8-3 8,-13-2 3,-15 1 5,-16 2 6,-14 7-2,-12 4 4,-9 4 1,-1 4 2,2 1-7,1 4-2,15 1-6,9 2-5,22 0-5,11-4-13,20 0-5,16 0 0,11-7-8,9 3-4,6-3-2,7 0-8,0 0 0,4 0-6,-1 0-21,4 0-28,0-2-59,4 1-86,1-2-88,9 2-209,-5-6-457,2 4 0,4-7 0,5-4 0</inkml:trace>
  <inkml:trace contextRef="#ctx0" brushRef="#br1" timeOffset="286994.4721">27129 17183 1837,'-8'-2'99,"-4"1"31,-3-1 33,-6-1 28,-3 2 23,3 0 32,-3-3 41,0 4 16,-5-3 16,-6-3-54,-13 0-19,-6 4-28,-9-1-33,-8 3-26,3 3-29,7 1-42,5-1-63,14 1-54,16-1-80,13-3-111,8 3-152,10-38-503,8 26 0,6 0 0</inkml:trace>
  <inkml:trace contextRef="#ctx0" brushRef="#br1" timeOffset="287726.6443">28414 16329 1074,'-8'0'48,"1"0"9,-4 0 20,4 0 27,1 0 26,3 0 22,1 0 17,2 0 14,-4 0 7,2 0-24,-2 0-2,2 0 6,-1 0-4,0 0-8,3 0-13,0 0-9,3 0-8,12-2-7,9-2 1,18-3-2,22-2 4,23-4 12,20-2-1,21-3-6,18-3-5,19-1-6,7-1-3,4 1-4,-2-1-6,-5 4-3,-10 0-13,-13 1-29,-18 1-11,-16 4-14,-20 2-7,-22 3-8,-26 1-42,-19 7-40,-15-1-66,-15 1-70,-9 0-106,-10 0-605,-10 1 0,-16-1 0,-18 0 0</inkml:trace>
  <inkml:trace contextRef="#ctx0" brushRef="#br1" timeOffset="288344.051">28844 15986 456,'-1'-5'131,"-2"-1"31,-2 1 33,1 1 26,-7 1 23,2 3 21,-5 3 27,-5 2 30,-13 7 24,-7 5-79,-9 10-29,-6 8-27,3 7-31,0 4-25,8-1-20,6-3-20,14-2-24,8-9-23,11-5-16,8-7-2,11-7 1,5-4 5,7-1 1,5-4 1,2 2-1,4 1-1,-7 4-5,-2 0-6,-2 0-8,-3 0-15,-3 3-15,3-2-24,-2 1-50,3-1-66,5 2-131,3-9-578,-1 4 0,1-2 0,4-2 0</inkml:trace>
  <inkml:trace contextRef="#ctx0" brushRef="#br1" timeOffset="289028.8586">30975 15804 1218,'-3'-4'74,"3"1"18,-3-2 34,0-3 35,3 4 23,-1-1 21,-1 0 18,2 3 8,2-1 5,1-1-49,3 1-12,7-1-3,5 0-19,8-2-26,1-1-14,6 3-13,-3 0-9,-1 4-2,-8 6 0,-3 3-5,-5 8-4,-10 6-12,0 9-10,-4 2-8,-10 4-5,-10 1-7,-7 0-8,-12 0-5,-1-3-4,-2-4-2,7-6-3,7-6-2,9-6-5,6-11-16,9 1-46,1-8-67,4-4-129,26-10-192,-9-1-305,12-10 0,13-9 0,14-5 0</inkml:trace>
  <inkml:trace contextRef="#ctx0" brushRef="#br1" timeOffset="289276.3161">31387 15645 2063,'-9'0'125,"-12"0"25,-9 5 24,-8 7 19,-3 4 9,3 10 7,6 6 7,13 7 0,10 2 2,7 2-96,2 2-33,5-4-31,5 0-52,2-9-62,9-1-91,5-10-123,-3-21-443,-1 11 0,-8-5 0,-6-6 0</inkml:trace>
  <inkml:trace contextRef="#ctx0" brushRef="#br1" timeOffset="290212.7453">26897 16302 1912,'-2'0'141,"2"-2"28,-3 2 25,3-3 22,0 0 13,0 2 7,0-2 5,0 3 17,3 0 17,2 3-100,4 6-23,9 9-26,9 7-24,8 5-23,1 4-10,9 0-4,-6-1-8,0-3-11,-7-3-25,-2-1-20,-6-4-31,-5-4-47,-3-4-47,-6 0-52,-1-8-41,-6-2-77,-1 0-88,-2-12-310,0 5 0,-2 0 0,-4-5 0</inkml:trace>
  <inkml:trace contextRef="#ctx0" brushRef="#br1" timeOffset="290498.8445">27174 16266 1496,'0'0'99,"0"0"25,-5 4 21,-2 7 20,-5 5 9,-3 10 3,-6 12 1,-3 7 2,-1 2 2,-2 3-63,5-1-34,2-6-25,7-5-23,3-8-39,6-6-44,4-12-86,4-7-127,4-3-297,3-6 0,7-6 0,7-8 0</inkml:trace>
  <inkml:trace contextRef="#ctx0" brushRef="#br1" timeOffset="290813.1258">27448 16222 1670,'0'3'128,"0"8"24,0 4 13,0 8 8,-3 1 3,0 7 2,-2 1 0,1-5 2,0-4 4,3-6-84,1-9-28,3-4-24,3-3-12,6-1-8,9-1-4,9-3-10,5-3-25,1-2-76,5-2-123,-7-23-429,-7 24 0,-7-2 0,-5 3 0</inkml:trace>
  <inkml:trace contextRef="#ctx0" brushRef="#br1" timeOffset="291094.8076">27666 16176 1930,'-1'-2'98,"-1"2"29,2 3 26,-1 7 25,1 11 7,1 12 4,1 12 2,-1 12 3,3 4 3,-1 1-82,0-1-16,0-4-28,0-8-28,-3-6-31,0-11-36,0-9-72,2-9-118,-2-14-475,2 3 0,-2-6 0,0-1 0</inkml:trace>
  <inkml:trace contextRef="#ctx0" brushRef="#br1" timeOffset="292113.0869">26221 16557 1693,'0'0'80,"0"0"7,-6 0 16,-1 0 17,-4 0 15,-7 2 13,2 0 18,-7-1 14,-1 3 13,-6-1-61,-8 1-11,-13-1-5,-21 2-16,-21 4-13,-25-1-2,-14 6 0,-7 1-10,-1-1-12,5-4-9,8 1-4,12 0 3,0-7 14,14 1 15,11-2 10,12-3 4,13 0-2,21 0 10,14 0 16,9 0-1,12 0-3,6 0-3,0 0-15,3 0-14,0 0-14,0 0-16,0 0-9,0 0-15,-3 0-17,-1 0-4,-4 0-1,-2 0 2,-4 0 0,1 0 1,-4 0 0,0 0 5,1 0-2,2 0 0,1 0 3,5 0 2,2 0 1,2 0-2,1-2 1,-2 1-2,0-2-1,1 0-4,0 0 0,-1-2-3,-1 2-4,0 0-2,3 0-9,-1 2-29,1 1-56,3-2-75,0 2-53,0 0-128,1 0-146,1 0-354,-2-2 0,4-4 0,-1-1 0</inkml:trace>
  <inkml:trace contextRef="#ctx0" brushRef="#br1" timeOffset="292546.7177">24254 16428 1398,'4'-4'137,"-4"0"41,1 4 32,-1-1 18,0-2 14,0 6 15,0 2 13,0 5 19,-6 8 15,-5 9-76,-4 5-45,-4 4-37,-1-2-30,-2 0-14,2-5-11,7-3-17,3-9-7,7-5-16,-1-3-9,4-6-1,0 2-2,4-5 0,-1 0-1,4 3-6,-1 0-1,8 4 2,2 1-5,3 6-5,-2 5-5,5 2-11,-1 4-17,-1 0-43,1 0-53,-2-2-50,-2-4-93,1-5-123,-6-12-427,0 7 0,-6-6 0,-3-3 0</inkml:trace>
  <inkml:trace contextRef="#ctx0" brushRef="#br1" timeOffset="293454.6342">22096 16996 1752,'0'-4'95,"0"2"20,0-1 11,0 1 17,0 0 13,0 9 15,4 2 15,-1 13 10,1 9 7,5 6-61,-1 5-23,-4 4-10,-2 0-3,-1-2-12,-4-4-7,0-3-11,-2-5-12,1-6-9,-3-9 13,5-6 20,2-5 0,6-5-5,12-5-8,12-4-4,17-4-5,10-2-7,12-4-4,-1 2-12,1 3-37,-4 5-48,-5 2-55,1 4-66,-7-1-112,4-3-183,-14 3-274,-11 0 0,-9-2 0,-6 2 0</inkml:trace>
  <inkml:trace contextRef="#ctx0" brushRef="#br1" timeOffset="294079.5533">22789 16420 1126,'0'-1'138,"0"-2"46,-2 2 27,2-2 8,0 2 11,0 1 23,0 4 22,0 9 21,2 7 7,2 13-92,2 13-40,0 6-44,2 5-27,-4-5-6,-1-3-12,-1-7-24,-2-10-26,0-8-27,0-10-20,1-5-29,-1-3-94,0-4-109,5-7-125,-5-2-287,1-1 0,1-6 0,-2-3 0</inkml:trace>
  <inkml:trace contextRef="#ctx0" brushRef="#br1" timeOffset="294312.8078">22695 16633 1685,'0'3'137,"-3"-3"33,-1 0 25,4 1 6,0-5 11,0 4 3,7-2 4,4 0 0,8-3 1,6 0-99,9-2-40,5-2-57,2 1-82,6-3-132,-1-8-500,1 9 0,-8 0 0,-3 2 0</inkml:trace>
  <inkml:trace contextRef="#ctx0" brushRef="#br1" timeOffset="295113.2162">23502 16340 2047,'-3'0'102,"-5"0"25,-5 0 18,-4 0 13,-7 0 15,-3 1 12,0 2 9,0 2 3,4 0 1,4 2-79,5 0-20,6-2-24,4-3-16,1 1-9,3-1-9,0 0-11,0-1-9,-1 1-3,-2 3 4,-2 6 0,-2 3 4,-2 4-1,0 2 1,1 4-6,3-3-4,-2 3 1,4-2 6,-3 0 4,2 0-3,-3 1-1,-1-3-4,3-3 1,2-2-5,3-4 5,0-3 0,0-3 2,0-2 1,0-3 1,0 0-2,6 0 6,3 0-3,3-3 0,8-1 1,-1 1-4,5 2 0,2-1-2,2 4-9,-1 4-5,1 3 1,-6 3-4,-2 5 0,-8 3 1,0 0 0,-9 3 2,0-1 1,-6 3 2,-3-1 7,-4-3 4,-6-1 2,-5-1 1,-6-4 2,-1-1 3,-2-4 0,-2-4-1,0-1-7,5-4-26,4-1-53,4 0-57,3 0-108,7-1-122,5-4-490,1 4 0,-3 1 0</inkml:trace>
  <inkml:trace contextRef="#ctx0" brushRef="#br1" timeOffset="296214.5531">22164 16837 837,'3'0'56,"-3"-2"26,3 0 31,-3 1 38,0 1 37,2 0 25,-2 0 17,0 0 4,0 0 4,-5 0-28,-4 0-17,-2 0-16,-6 0-19,-3 0-24,0 0-28,-7 1-15,-1 1-7,-2 0 4,-7 1 1,-1-2-1,-2-1-4,-7 2-8,-7-2-11,-9 0-10,-7 0-10,-9 0-8,-3 0-1,-4 0-9,-1 3-1,4-3-3,-5 3 1,3 2-4,-1-2 1,-1 1-2,0-1-3,-2 2 0,7 1-6,3 0 0,3 0-5,9 2 2,5-3-1,9-1 0,5 0-2,7-2 3,7-2 2,5 2 1,2-2-3,5 0 0,-1 0 1,3 0-2,-4 0 0,0 0 0,-1 0 0,-4 0-1,1 0 1,-1 0 2,-2 3 0,-4-1 4,-1 2 2,-4-1 7,2 2 7,1-1 8,6-1 7,5 0 8,9-1 10,4-2 9,7 0 4,1 0-2,4-2-3,1 2-5,0 0-11,0-3-7,0 0-6,0 2-13,1-2-19,-1-2-31,2 5-39,1 0-53,3 0-46,1 0-59,2-2-68,1 1-76,4-5-95,-3-22-259,4 20 0,0-2 0,2-2 0</inkml:trace>
  <inkml:trace contextRef="#ctx0" brushRef="#br1" timeOffset="296698.5158">19854 16708 1922,'0'-2'135,"0"0"28,-3-3 13,0 3 2,-3-1 3,-6 4 6,-1 6 8,-11 3 5,-5 9 5,-1 7-77,-5 3-28,2 1-21,5 0-8,2-7 0,5-3 4,7-4 1,7-4 4,4-7-1,1 2-5,2-7-14,2 3-6,1-3-4,3 3-5,3-1 0,4 2-8,1-1-7,4 3-7,-1 2-5,2 4-3,0 1-5,1 3-2,0 4-4,-2 0 2,0 3-4,-3 1 4,2 1-4,-1-5-8,-5 1-26,-2-4-60,-1-3-60,0-2-111,1-5-119,-7-18-390,1 11 0,0-3 0,-3-2 0</inkml:trace>
  <inkml:trace contextRef="#ctx0" brushRef="#br1" timeOffset="297866.8418">18145 16841 1395,'-2'0'101,"-2"0"27,-2 0 30,1 0 29,1 0 25,2 0 14,1 0 13,1 0 10,0 0 8,1 0-66,-1 0-18,2 0-21,7 0-28,7 0-23,14-1-22,10-2-13,11-1-8,6-3-14,0 1-8,-4-3-13,-7 1-24,-9 0-28,-12 4-41,-8-1-61,-8 2-91,-3 2-56,-2-4-114,-2 2-223,-2 3 0,-3-2 0,0 2 0</inkml:trace>
  <inkml:trace contextRef="#ctx0" brushRef="#br1" timeOffset="298127.1241">18309 16662 2116,'-2'-4'92,"2"-1"17,0-4 15,-1 1 6,-1-1 2,2-1-6,2 5-16,-2 0-31,0 3-55,1 0-153,6 4-101,-3-8-306,2 23 0,1 8 0,4 4 0</inkml:trace>
  <inkml:trace contextRef="#ctx0" brushRef="#br1" timeOffset="298322.6694">18398 17028 2140,'-3'1'101,"0"-1"9,-2 0 9,-1 0 0,3-1 2,2-3 0,1-1-10,0 0-57,5-3-113,1-13-528,4 11 0,4-3 0,3 0 0</inkml:trace>
  <inkml:trace contextRef="#ctx0" brushRef="#br1" timeOffset="298814.752">19023 16406 2044,'-10'0'152,"-3"1"31,-4 4 22,-6 7 13,-4 4 18,0 13 21,-4 8 20,-3 6 11,4 5 9,6 3-121,6 3-21,9 1-28,5-1-23,4 1-10,6-3-19,3-2-18,1-8-17,9-7-9,1-8-5,3-11-8,1-8-1,-3-5 1,0-8 0,-5-7-4,-2 0 2,-9-2-3,-2-4-2,-11 2-4,-6 1 1,-9 1-2,-4 2-18,-10 6-37,3 1-58,1 2-65,4 4-129,23 1-608,-14 9 0,0 0 0,-3 4 0</inkml:trace>
  <inkml:trace contextRef="#ctx0" brushRef="#br1" timeOffset="299597.774">17865 16961 1293,'0'0'128,"0"0"18,0 0 10,-4 0 6,4 0 2,0 0 1,-3 0 0,3 0 2,-4 1 9,3 7-83,1 3-22,0 7-7,1 10-5,3 5 0,-4 4 2,3 1 3,1 2 4,-4-3 3,-4-3-6,1-5-6,-4-5-11,3-4-8,-2-6 7,3-5 11,3-4 6,0-2 7,0-3 3,1 0-2,2 0 0,2-2-11,2 2-1,7 0-3,6 0-17,5 0-29,8 0-24,4 0-45,6 0-70,1-1-119,38-2-510,-45 1 0,-7 0 0</inkml:trace>
  <inkml:trace contextRef="#ctx0" brushRef="#br1" timeOffset="300579.7108">17774 17006 1610,'0'0'97,"0"0"23,0 0 14,-7 0 17,0-2 19,-9 2 26,-6 0 23,-5 0 18,-6 0 4,-11-5-67,-10 5-25,-17 0-21,-10 0-12,-14 5-9,-6-2-10,-3 0-14,-4 0-12,0-2-7,-7-1 2,1-1 5,1 1 4,5 0 46,4 0 2,5 0-4,5 0-10,1 0-11,4 1-11,4 1-11,5 4-5,11-1-8,5 1-6,14 0-46,15-2-5,9-2-3,6 1-9,14-1 0,3 0-8,3 2-14,2 0-20,-2 1-19,0 0-30,0-1-49,3-1-62,1 2-131,12-2-163,-12 0-269,0-3 0,1 0 0,-4-4 0</inkml:trace>
  <inkml:trace contextRef="#ctx0" brushRef="#br1" timeOffset="301094.0181">15687 16857 1480,'-4'-3'105,"-3"3"17,-6 0 24,-6 0 22,-6 3 23,-5 6 23,-5 4 12,-2 8 12,3 3 14,-2 8-75,2 2-12,3 0-8,-1 2-14,5-2-18,5-5-18,9-6-23,2-5-7,8-5-8,1-4-4,4-6 0,-2 2 1,4-1-2,5 0-11,2 0-2,5 5 1,5 2 4,2 4-3,1 10-4,-1 3-8,1 7-9,-2-2-7,1 6-8,-7-4 2,2-2-1,-7-5-9,1-5-6,-6-3-20,-2-6-45,0-3-77,-1-3-106,0-4-150,4-20-430,-7 16 0,1-7 0,1 2 0</inkml:trace>
  <inkml:trace contextRef="#ctx0" brushRef="#br1" timeOffset="304732.3416">12822 16150 1449,'0'0'97,"0"0"30,0-3 34,0 0 17,0-1 36,0 0 28,0-1 28,0 1 19,0 0 5,0 1-83,0 2-17,0 1-27,0 4-26,-1 9-6,-5 6-33,-3 13-26,-3 8-28,-3 7-17,-2 2-3,-1-3 5,2-1 0,-1-9 1,3-4-8,5-8-10,5-7 6,1-7 12,3-6 12,0-1 2,1-3-1,4-2-3,9-1 0,8-7-3,10 0-1,11-2-3,2-1-10,2 2-16,0 1-23,-2 3-29,-5 2-46,-3 0-56,-9 2-77,-8 2-104,-5-3-122,-7-16-306,-4 16 0,-4 0 0,0 0 0</inkml:trace>
  <inkml:trace contextRef="#ctx0" brushRef="#br1" timeOffset="305034.222">13039 16219 1809,'0'0'49,"0"0"19,0 4 21,0 6 22,0 7 11,1 10 9,1 9 8,-1 7 5,2 7 4,0 1-38,0-2-7,-3 0-15,4-6-23,-4-4-21,0-6-12,0-6-28,0-8-64,0-7-109,9-9-436,-5-3 0,0 0 0,2-7 0</inkml:trace>
  <inkml:trace contextRef="#ctx0" brushRef="#br1" timeOffset="305494.7799">13245 16297 870,'0'0'146,"0"0"29,2 0 13,-2-4 18,0-3 25,5 0 16,0-1 8,3 2 6,1 0 6,4 1-107,1 5-35,2-2-26,6 4-12,-3 5-19,2 2-22,-1 2-16,-2 8-7,-5 4-1,-2 3-3,-7 5 6,-2 1 5,-4 0 9,-4 0 7,-6-2 7,-1 0 1,-10-4 4,-4 0 2,-1-2-1,-3-3-4,1-7-7,3-3-6,7-7-14,3-3-37,6-2-48,8-5-109,1-6-165,5-15-380,7 8 0,10-3 0,9-7 0</inkml:trace>
  <inkml:trace contextRef="#ctx0" brushRef="#br1" timeOffset="305796.7773">13660 16263 1609,'-7'0'123,"-10"0"27,-1 3 18,-4 2 14,-2 5 19,0 6 15,1 6 9,2 4 10,5 4 10,5 1-89,6 1-28,5-1-23,8-2-16,1 0-19,7-2-20,4-5-24,4-3-39,3-7-78,2-6-129,17-6-510,-17 0 0,1-6 0,2-6 0</inkml:trace>
  <inkml:trace contextRef="#ctx0" brushRef="#br1" timeOffset="306100.7312">13940 16179 1364,'0'-2'140,"0"1"9,0-1 24,0 4 27,0 3 14,3 10 6,-3 11 2,4 6 1,0 7 0,-1 8-124,0-2-14,-2-2-10,1-2-24,-2-4-27,0-6-29,0-6-59,0-6-113,11-10-466,-10-1 0,1-5 0,-1-3 0</inkml:trace>
  <inkml:trace contextRef="#ctx0" brushRef="#br1" timeOffset="306354.5612">13853 16401 1697,'-1'-1'144,"-1"-2"19,2 0 17,-1-1 12,2 2 3,-1 1 8,2 0 6,1 1 2,8 0 2,5-1-121,5 1-22,3-3-26,6-1-41,-3 1-79,4-4-120,-1-12-472,-1 14 0,0-2 0,1-4 0</inkml:trace>
  <inkml:trace contextRef="#ctx0" brushRef="#br1" timeOffset="307248.848">14524 16104 1473,'0'0'103,"0"0"19,0 0 9,0-2 8,-3 2 4,-1-1 3,-5 1 3,-6 0 7,0 0 6,-5 1-64,0 1-28,-2 4-16,-4 0-8,1 2-5,1 1-2,1-2-2,3 0-2,8-2-5,4-1-7,3 0-5,3-2 0,2-2-1,0 0 1,0 3 0,0-3 0,0 0 0,0 1-1,0-1 0,0 1 3,0 1 4,0 2-2,2 2 0,-2 3 1,2 2 0,-2 1 0,0 4 0,-2 1 5,-1 2 2,-2-1-3,2-2 0,-1-1-3,-1-4 2,3-5 5,2-1 4,0-2-1,-2-1 0,4-4-7,2 2-2,5-1 0,2-4-3,6 1-2,6-1-3,0 0-8,2 3-7,-1 2-1,2 0-1,-4 1 0,-3 2 0,-2 3-2,-4 3 0,-3 2 0,-4 5-2,-3 0 4,-1 4 5,-4-1 11,-4 5 19,-7-1 22,-3 3 19,-5-4 17,-6-1 13,-1-1 21,-4-6 23,-1 1 8,-2-9 1,4 0-10,1-4-18,6-2-19,7-2-23,5 0-32,3-2-39,4 1-92,4 0-122,1 1-134,3-4-651,3 6 0,-3 0 0,3 0 0</inkml:trace>
  <inkml:trace contextRef="#ctx0" brushRef="#br1" timeOffset="307895.3007">14650 16981 883,'0'0'92,"0"4"35,0 1 44,3 1 28,-3-3 27,-3 2 24,-1-1 19,1-1 21,-6-1 13,0-1-63,-4 1-10,-4 1-17,-3-1-23,-4 2-9,-10 0-4,-5 0-8,-12 1-4,-7-1-8,-9-3-2,-7 4 0,-8-3 3,-2 0-12,-1 5-16,-2-4-19,2 3-19,-2 3-15,1-1-13,5 1-12,1-1-9,2-2-9,4-1-11,7-1-5,10-3-7,8-1 3,13 2-6,10-2-2,8 3-3,11-3-5,0 4-2,7-2-8,0 3-24,0-2-37,0 5-68,0 1-76,4 1-74,2-1-122,18-5-515,-7 2 0,3-1 0,7 1 0</inkml:trace>
  <inkml:trace contextRef="#ctx0" brushRef="#br1" timeOffset="308468.534">13830 17333 1694,'0'0'124,"0"0"30,0 0 24,-1 0 12,-3 0 14,-4 3 14,-4 1 14,-5 4 18,-7 6 32,-3 5-62,-3 4-23,-9 5-23,3 4-16,3 1-9,0 6-7,10-1-16,8 4-12,5 2-14,7-1-31,9-5-22,4-3-15,7-1-4,4-8-8,6-4-4,3-4-3,0-7 0,-2-5 1,-2-4-3,-2-3 1,-7-5-2,-4-3-3,1-4 0,-8-5 2,-2 0 0,-2 0 0,0 1 1,-6 3 1,-3 6-2,-5 1 0,-6 0 2,-8 4-2,-2 2-6,2 2-15,3 1-23,1 2-56,5 3-80,7 0-146,28-4-616,-29 4 0,1-6 0,-5-1 0</inkml:trace>
  <inkml:trace contextRef="#ctx0" brushRef="#br1" timeOffset="309272.4471">11805 16766 2090,'0'0'108,"0"0"17,0 0 27,0 0 27,0 0 19,0 0 13,0 0 9,1 0 7,6 0 4,6 0-88,10 0-13,8-1-18,13-2-26,1-1-27,5-2-25,-7-1-38,-2 2-50,-11 1-86,-7-1-143,17 0-481,-29 3 0,-7 2 0,-1 2 0</inkml:trace>
  <inkml:trace contextRef="#ctx0" brushRef="#br1" timeOffset="309552.7934">11941 16939 2602,'-7'2'141,"3"-2"11,-2 0 5,3 3 11,3-3 5,6-3 3,8 1 3,5-4 1,6 2-1,10-4-112,0-1-31,-4 4-20,-2 3-49,-4 1-99,-4 1-139,-5-6-487,-7 3 0,-2 1 0</inkml:trace>
  <inkml:trace contextRef="#ctx0" brushRef="#br1" timeOffset="310546.4418">10725 16315 1435,'0'-8'97,"0"-1"28,0 1 25,0-3 12,0 2 9,-2 4 9,-6-3 15,1 2 10,-11-1 9,-4 0-55,-5 4-20,-4 0-21,-6 2-18,0 1-2,0 3-5,0 1-3,6 4-15,5 1-9,8 7-8,6 0-10,6 0 6,5 8 2,2 3 0,4 6-1,5 9 12,7 4 3,3 7 3,7 8 4,-3 5-1,0 2-6,-8-3-10,-1-3-11,-7-6-7,-2-11-9,-3-10-13,-1-14-2,-1-8 8,-1-7-5,0-4 2,0-10-1,3-4 1,-7-5 2,-1-9-2,-1-2-1,-5-1-3,-1 1-6,2 3-11,4 1 3,-1 6-2,3 4-6,4 7-4,0 2 6,8-2 1,1 0 1,6 1-2,7-2 0,9 0-8,-1-1-39,1 2-90,-1-1-106,15-2-682,-25 0 0,-4 1 0</inkml:trace>
  <inkml:trace contextRef="#ctx0" brushRef="#br1" timeOffset="310938.2648">10461 15927 2225,'0'0'86,"0"0"15,0 0 19,1 0 16,6 0 6,3 0 8,7 0 6,1-2 5,3 2 1,1-5-78,-3 0-21,2 1-74,0-1-177,0-19-489,-2 17 0,1-1 0,-2-1 0</inkml:trace>
  <inkml:trace contextRef="#ctx0" brushRef="#br1" timeOffset="311228.5035">10824 15712 1312,'1'0'80,"-1"0"25,0 4 54,2 2 33,-4 7 26,5 10 22,-1 9 13,4 4 8,-2 8 3,3 0-77,0-2-1,-1-3-24,-3-5-56,-2-5-67,2-7-154,1-12-614,-4 2 0,3-5 0,0-4 0</inkml:trace>
  <inkml:trace contextRef="#ctx0" brushRef="#br1" timeOffset="311660.3659">11070 16436 2056,'0'0'132,"0"0"23,0 0 13,-1 0 16,-2 0 17,-7 4 32,-4 0 37,-2 5 23,-8 7 18,-1 9-88,-5 5-25,-2 8-21,4 7-10,1-3-14,9 3-17,10-5-33,4-2-35,10-2-22,8-1-17,8-3-12,8 1-11,12-5-15,5-2-25,-2-7-67,-4-1-66,-5-9-119,6-11-659,-21 0 0,0-5 0,-4-7 0</inkml:trace>
  <inkml:trace contextRef="#ctx0" brushRef="#br1" timeOffset="311930.5914">11147 16745 1664,'-1'-7'168,"1"3"19,-3 1 4,3-4 4,0 5 11,3 2 6,6 2 4,7 7 1,7 3 1,5 5-125,3 4-40,2 0-20,-3 0-6,0-3-20,-5-4-44,-3-2-84,-1-5-175,-9 0-350,-2-7 0,-5 0 0,-1-2 0</inkml:trace>
  <inkml:trace contextRef="#ctx0" brushRef="#br1" timeOffset="312184.7952">11350 16682 2414,'-3'0'126,"-3"5"14,-1 2 8,-1 7 4,1 4 5,1 10 4,-1 4 0,-1 5 0,0-3-1,4 1-111,-2-3-38,-2-3-38,7-9-56,-1-3-91,2-14-160,2 0-310,-2-3 0,0-4 0,4-7 0</inkml:trace>
  <inkml:trace contextRef="#ctx0" brushRef="#br1" timeOffset="312652.0124">11401 16316 2462,'0'0'56,"0"0"23,0 0 24,0 0 24,2 1 17,4 4 13,5 5 7,2 11 4,5 6 14,6 12-26,-1 9 10,-5 8 1,-1 7 0,-7 5-11,-5 1-9,-4 2-10,-4-4-1,-3-4 12,-3-4 20,1-11 26,-8-12 47,4-6 11,-3-9-18,3-8-7,6-4-7,-1-1-4,3-4-22,4-4-37,0 0-86,-1 5-112,-1-2-105,2 3-96,-1 1-102,2 0-127,16-4-719,-16 0 0,-1-1 0,0-2 0</inkml:trace>
  <inkml:trace contextRef="#ctx0" brushRef="#br1" timeOffset="367598.7122">27997 4183 1035,'-9'6'7,"-10"5"19,-12 12 32,-11 7 47,-6 5 54,-2 12 13,-1 2 4,12 2 7,7 1 3,16-1 1,8-2 3,13-5-10,14 0-24,8-5-39,11 0-46,9-5-5,12 3-2,-4-1 2,2 4 4,-4 2 4,-8 7-2,-10 9-4,-8 2-4,-9 3-4,-14 11-7,-2 1-3,-10 6-6,-9 6-7,-5 4 1,-8 2-8,-6 1-3,0 3-4,1-4-4,8 5-1,9-3-1,8 0 7,10-7 12,12-3 5,4-3-1,11-4 4,8 0 3,8 1-1,4 1 2,1 4-4,-4 8 4,-6 5-6,-4 5-7,-8 7-6,-13 7-2,-10 9 1,-9 10 3,-16 9 5,-14 9 2,-11 11 7,-13 3 5,-6 11 1,-5 4-1,-1 10 1,-1-1 0,10 0-1,3 3-11,8-3-2,6-9-5,11-4-3,0-8-11,6-8-5,9-12-2,2-12-2,6-11-4,-1-16-13,10-12-28,0-16-57,3-15-63,1-12-80,4-16-124,16-22-500,-8-5 0,-1-15 0,1-19 0</inkml:trace>
  <inkml:trace contextRef="#ctx0" brushRef="#br1" timeOffset="370269.4409">29272 3680 931,'0'0'62,"0"0"31,0 1 22,0 2 22,0 0 18,0-1 13,1 1 9,-1-3 6,0 1 5,0-1-34,0 0-15,0 0-24,0 3-15,0-3-18,0 0-17,0 0-9,0 3-5,0-3-6,0 0-4,0 0-3,-1 1-7,-4 2 0,-4-2 4,-6 2 6,-2 3 6,-2-2 3,-3 0-4,0 0 2,3 1 0,2-2 0,-1 2 0,2-1-5,2 0-8,-1 0-9,3 0-6,0-2-5,3 1 1,4-3-1,1 4-1,4-4 2,0 0 2,0 0-1,0 1 1,0-2-3,0 2 0,0-1 0,0 0-2,0 0-3,0 0-3,0 0-4,0 0-1,0 3-1,0 1 0,0 3 0,0 0 2,0 5 0,0 2 3,-5 2 5,1 3 4,-2 1 1,-5 2 1,2-1 0,1-4-1,1 0-2,3-5-5,2-1 1,2-6-4,0-4 2,0-1 7,3 3-2,6-6 0,3 3 1,6 0-1,3 0 0,5 0 4,-1 0-4,1 0 2,-2 3-4,2 2-7,-1 2-1,-2 4-7,-8 4 6,-3 2-3,-6 0-1,-3 4 3,0 0 8,-6 2 4,-6 0 10,-2 2 3,-8-2 2,-7-1 8,-2-3-5,-2-2 1,-2-6 3,5-5-6,-2-1-5,7-4-21,-1-5-35,4-3-42,5-3-56,5 0-97,5-10-201,2-1-290,8 4 0,12-4 0,9 1 0</inkml:trace>
  <inkml:trace contextRef="#ctx0" brushRef="#br1" timeOffset="371598.9772">29550 3899 1090,'0'0'146,"0"-2"16,-3 2 6,-3 0 8,-2-1 17,-5 4 8,2 0 9,1 4 7,-2 4 10,3 4-88,3 2-34,0 3-6,4 1 5,0 6-3,4 0-13,-2 1-6,6 2-4,0-6-9,5-3-4,5-4-10,1-4-8,4-5-8,0-4-8,1-4-4,1 0-3,1-4-3,-3-6-3,-1 0 0,-5-5-6,-7-3-4,-4-4-4,-7-2-1,-2-3-1,-7-3-1,-7-1-2,0 2 0,-4 6 0,0 0 2,5 6 1,6 4 1,6 5 3,1 0-1,5 1-3,0 2-4,0 0 0,5 2 3,7-3-2,9 2 1,12-1-2,8 2 0,5 2-2,4-2 0,-5 6 1,-4-2 3,-11 6-3,-9 0 1,-10 4 5,-8 4 6,-3 5 8,-5 1 10,-4 4 5,-2 2 4,1 2 4,1 2 6,4-4 4,4 0 0,1-3-4,1-6-4,6 0-4,0-4-8,5-4 0,6-3-1,3-5-1,3-2-6,0-2 1,1-5 0,3-4 1,-5-5-3,-2-5-4,-6-2 0,-9-4-9,-2-2-6,-8 0 0,-7-4-1,-7 4-2,2 0-3,-10 5-2,2 2-5,4 5 4,2 5-3,6 3 5,2 1 3,7 5 4,1-1-5,2 2-6,0 1-6,0 1 0,5-2 5,8 2-2,7-1 0,10 1 1,10 0-2,4 1-2,1 2 1,-7 3 6,-8 1 4,-6 5 7,-15 5 0,-6 4 1,-3 0 2,-3 8 1,-1 1 0,-3 1 3,0 0 1,3-4 5,2 0 5,1-6-5,2-1 2,4-7 2,5-2-1,2-4 6,3-5 1,2-1-1,5-4 1,-1-4 0,2-4-5,-2-5 7,-3-1-8,-9-5-6,-4-4-7,-2 1-9,-8 1-7,-1 0-6,0 3-11,-6 4-11,-3 5-6,2 6-20,-1 3-41,-1 2-33,3 2-28,3 2-60,0 0-141,14-2-381,-5 4 0,2-4 0,3-1 0</inkml:trace>
  <inkml:trace contextRef="#ctx0" brushRef="#br1" timeOffset="372038.5539">30808 4016 1996,'-3'1'108,"0"0"27,1 1 28,-1-2 23,1 0 17,0 0 8,2-2 0,0 2-4,2 0-1,-2 0-71,5 0-26,6 0-23,13 0-24,11 0-22,10 0-14,14-1-6,4 0 0,6-2 3,-3 2 4,-4-3-7,-2-1-4,-13 1-2,-7-2-5,-13 4-4,-13-2 3,-6 1-1,-7 3-7,-1 0-13,0 0-10,0 0-9,0 0-25,0 0-65,0 0-116,9-7-515,-6 7 0,-3-5 0,3 0 0</inkml:trace>
  <inkml:trace contextRef="#ctx0" brushRef="#br1" timeOffset="372356.6251">31732 3785 1820,'0'-2'70,"0"1"5,0 0 18,0 1 21,0 4 19,0 11 16,0 2 5,-3 11 4,6 4 0,-6 0-64,3 2-4,0 0-7,0-7-16,0 1-28,0-3-71,0-1-99,6-7-158,-2-3-280,-1-4 0,7-2 0</inkml:trace>
  <inkml:trace contextRef="#ctx0" brushRef="#br1" timeOffset="373492.7308">32000 3834 915,'-5'4'108,"-4"4"11,-4 6 36,1 4 12,0 1 8,6 4 6,3 2 1,3-2 1,0-3 0,1 1-79,2-5-20,8-2-7,1-6-32,7 0-10,4-6-5,1 0-4,-3-4 0,3-3 1,-9-4 4,-1 0 3,-7-7-10,-4-4-6,-3-6-5,-3 0-3,-4-3-4,-4-2-4,2 4 1,-3 2-4,0 11-1,6 3 0,5 4-2,-1 2-1,2 3-17,2-1 5,2-1 6,5 1 2,6 1 1,8-2 0,4 3-1,0 1-3,-3 0 0,-6 1 3,-7 8 21,-4 2-4,-4 4 0,-3 5-1,0 6 0,0 0 3,0-3 1,0 5 4,0-5 0,3-3 3,0-4 0,2-2-3,1-3 1,0-2 8,1-7 4,-1 0 0,6-2-2,0-7-1,2-3-1,-2-4-5,1-5-13,-5-6 0,-2-6-19,0-2-19,-6-5-12,3 1-7,-2 0-3,-2 5-9,-5 6 4,0 5 2,-3 6 14,3 4 5,-3 5 17,6 4 14,3-1 3,0 0 1,0 3 7,0 0 14,5 0-2,6 0 5,6 0-1,9 3-1,7 4-2,1 0-3,2 5 5,-10 2 6,-5-2-3,-6 4-3,-6-1 7,-4 2-1,-4 1 1,-1 4 4,3-2 8,-3 2 5,2-4 2,2 0 3,4-1 6,2-3 3,-2-4 6,8-1 9,1-3 7,5-4 0,1-3-2,4-3-2,0-8 0,-4 2-1,-2-7-4,-3-4-9,-6-3-14,-9 1-19,0-3-9,-8-1-6,-2-2-13,-4 2-13,-5 5-37,-4 3-85,-3 9-144,-8-6-451,-3 13 0,-9 3 0</inkml:trace>
  <inkml:trace contextRef="#ctx0" brushRef="#br1" timeOffset="374151.7836">29253 5409 1308,'0'-5'128,"0"-3"47,0 2 28,0-2 4,0 4-2,-1 3 9,1 2 11,0 6 15,0 8 7,0 9-81,0 8-39,0 8-43,0-1-28,0 0-4,0 0 3,0-8-9,1-2-25,1-4-54,6-6-81,5-5-190,7-4-357,7-7 0,4-6 0,7-7 0</inkml:trace>
  <inkml:trace contextRef="#ctx0" brushRef="#br1" timeOffset="375296.6739">29565 5410 1833,'-6'0'112,"-4"1"29,-3 7 11,-3 1 17,8 5 13,4 7 5,1 5 3,4 2 1,4 3-3,1-2-83,4-3-34,1-3-31,1-7-2,-3-5-9,2-5-8,-2-2-2,1-8-2,-1-3-1,0-4-7,-3-4 0,-5-6-2,1-4-9,-2-5-18,-2 0-10,1-2-6,-3 3-2,2-1-1,-4 5 0,3 6 9,3 5 0,0 6-3,0 3-15,0-2 24,3 5 2,5-1 2,10 1 1,7 0 1,10 2 0,4-1-1,0 4 3,-9 3 6,-9 5 28,-6 3-11,-9 3 5,-4 2 9,-2 1 7,-3 2 7,0-4 7,1 2 6,-2 2 6,0 0 3,2-3 1,4 1 1,5-3-5,5-2-6,4-1-6,4-5-3,1-4-5,-2-2-5,-2-5-3,-2-1-2,-3-8 0,1-1-6,-2-6-6,-5-6-6,-1-1-10,-3-3-6,-7 0-2,-4 1-2,-9-4-2,-2 3-3,-7 1 0,3 2 2,3 6 8,9 5 0,3 3 0,6 6-2,3 2 5,2 2 0,5 1 4,8 0 2,15 0-2,12 0 2,5 0-1,5 1 0,-6 2 6,-9 2 2,-14 4-2,-8 0 1,-7 5 0,-7 3 4,-1 3 5,2 3 0,-7 2 5,3 4 3,-1-4 8,0 2 3,0-1 2,3-5-1,-1-4-2,1-3-5,1-5 6,1-3 15,2-5-2,7 1 0,4-6-7,5-2-4,5-8-6,-2-3-19,1-5-27,-9-4-14,-2-1-16,-7-1-20,-7 2-5,-11 2-3,-3 3 1,-3 5-1,-3 2 2,1 6 14,4 2 15,5 4-16,5 2-79,6 0-184,0 4-338,0-1 0,8-2 0,8-1 0</inkml:trace>
  <inkml:trace contextRef="#ctx0" brushRef="#br1" timeOffset="375612.2023">30680 5433 2458,'0'1'104,"0"1"25,0 0 26,0-1 11,0-1 1,0 0 8,5 0 9,4 0 4,10 0 3,11 0-69,16-1-36,6-1-23,8 0-26,-4-3-28,-4 0-20,-11 2-53,-14-1-43,-10 0-50,-10 0-165,-5-5-392,-2 5 0,0 0 0,0-3 0</inkml:trace>
  <inkml:trace contextRef="#ctx0" brushRef="#br1" timeOffset="376274.277">31539 5153 1704,'0'-1'136,"0"-1"8,-1 1 10,-2 0 9,-9-1 10,-3 2 13,-8 2 10,-5 0 5,-2 2 3,4 0-107,6 2-26,7-2-9,7-2-11,3 0-9,4-2-7,-1 3-12,0-1-7,0 0-4,0 5-1,0 5-1,-1 0 5,-2 5 0,-3 2 2,-3 1 2,3 0-3,-2-2-2,2-1-8,5-4-4,-1-2-5,4-5-1,-2-1 4,3 0 3,4-5 1,4 0 2,10 2-1,1-2 3,5 0 1,-1 1 3,-3 2 5,-1 5-1,-2 2-8,-5 2-7,0 4-5,-8 0-1,-2 1 1,-5-3 4,-2 0 4,-7 3 5,-7-2 2,-10 0 0,-7-1 3,-4-1 2,-3-4 1,6-4 0,7-4-18,7-1-89,14-6-250,3-1-366,6-5 0,12-9 0,17-11 0</inkml:trace>
  <inkml:trace contextRef="#ctx0" brushRef="#br1" timeOffset="377334.4956">31831 5266 1689,'-5'0'84,"-5"3"29,-2 3 12,-3 7 13,3 3 13,0 5 11,9 3 8,2 0 6,1-4-1,3 3-52,2-6-28,0-2-20,4-4-8,5-3-10,1-7-8,3 2-9,1-6-9,4 0-11,-1-6-5,-2-2-2,-3-6-3,-10-4-13,-2-3-4,-11-3-3,-10 0-3,-6-3-4,-2 1 3,-8 5 6,8 3 7,9 7 2,5 6-4,7 3-1,3 2-8,3 2 7,0-1 2,10 1 2,8-3-3,11 3 1,10-1-2,0 2 1,0-3-2,-12 3 2,-13 3 14,-10 4-3,-5 0-2,-2 5 2,-3 5 5,0 2 1,3 1 2,-1 2 1,-1 0 13,2-3 4,0 1-6,2-3-1,2-5-2,-1 0 0,3-6 0,2-5-1,5 2 1,2-3-6,1-4-11,3 0-11,-1-7-11,-6-3-12,1-4-16,-10-2-8,-3-4-4,-3-3-2,-4-1-3,-5-1 0,-3 0 4,0 4 12,-2 3 15,5 3 18,6 9 20,3 0 8,3 4-6,0 1-16,0 2 10,6 2 4,0-1 2,9 2 0,6 2-3,8-1-7,4 6-5,0 0-1,-4 4 4,-7 3 19,-7 3-5,-9 2 6,-3 0 4,-4 4 0,1 0 2,0-1 9,0-2 8,1-3 9,-1-4 21,2-2 30,2-8 18,7 0 8,4-6 1,4-3 3,1-6-2,1-4-5,-3-9-17,-7-4-15,-4-3-39,-4-3-64,-4-4-62,-8-2-66,-6 4-88,-8 4-161,-13-28-404,-11 39 0,-13 8 0,-11 1 0</inkml:trace>
  <inkml:trace contextRef="#ctx0" brushRef="#br1" timeOffset="378468.0409">28805 3968 1006,'0'0'106,"3"0"35,-3 0 39,3 0 32,-3 0 27,0 0 19,0 0 12,0 0 13,0 0 10,0-1-63,-3-3-24,0 0-16,-10-2-31,-4-2-26,-15 0-24,-11-1-14,-9 1-8,-12-3-10,-14 7-10,-11-6-8,-9 0-6,-9 2-18,-6-2-6,-3-3-1,-1 4-4,-2-2-2,5 2-5,4-2 3,2 2-4,5-3 0,4 1-3,10 0 0,9 3-3,9-1-1,11 2 1,12-1-3,8 4 2,13-4-4,7 3 4,9 1-3,7-1 0,2 5-6,2-3-1,-1 3-29,1 0-44,-3 0-71,3 0-110,0 0-133,0-3-384,0 0 0,0 2 0,0-2 0</inkml:trace>
  <inkml:trace contextRef="#ctx0" brushRef="#br1" timeOffset="379120.7306">26825 3374 660,'0'-1'68,"0"1"14,0 0 15,0 3 14,-2 2 21,-1 6 28,-6 5 30,-3 6 26,-6 2 20,-6 5-45,-10 5 7,-3 1 1,-2 0-7,-3-1-10,12-3-19,3-5-22,9-5-27,6-7-17,4-5-12,5-1-7,3-5-3,0 0-8,0-3-4,0 0-4,0 0 1,0 0-6,0 0-2,0 0-5,3 2-6,5-1-8,1 9-6,4 0 1,5 9-1,5 3 5,1 5 0,6 0 7,-1 1-3,-2-1 0,-2-4-1,-2-2 1,-8-3-5,0-2-3,-6-4-4,-6-1-4,0-1-2,0-5-6,-6 0-2,3 0-2,0-2-12,3-2-25,-3-1-43,0 2-67,0-2-132,4-4-550,-4 4 0,-7-2 0,1 1 0</inkml:trace>
  <inkml:trace contextRef="#ctx0" brushRef="#br1" timeOffset="383063.7762">24700 3317 1621,'0'-7'154,"0"-4"32,0 0 35,0 0 9,0 0 0,0 8 2,0 0 10,0 6 9,0 4 8,0 7-108,0 8-27,-2 5-20,-1 2-26,-6 3 3,-4-4 9,-1-2-1,-1-3-4,3-6-8,8-5-10,2-6 1,8-1-6,15-4-6,11-1-8,16 0-8,15-1-11,6-5-3,-1 1-10,-7-4-19,-12 1-40,-13 1-62,-12 2-53,-12-3-115,0-1-184,-9 0-318,-1-3 0,-1-2 0,1 1 0</inkml:trace>
  <inkml:trace contextRef="#ctx0" brushRef="#br1" timeOffset="383301.4017">25079 3255 950,'-3'0'88,"3"4"22,0 7 28,-3 4 16,3 7 9,3 12 5,-3 2 7,0 6 1,0 2-1,0-1-50,0 1-33,0-2-24,3-6-39,3-2-86,6-7-184,-4-6-221,2-1 0,5-12 0,6-7 0</inkml:trace>
  <inkml:trace contextRef="#ctx0" brushRef="#br1" timeOffset="384366.2673">25369 3373 1298,'-3'-2'35,"-4"1"21,1 2 17,-2 7 11,2 3 15,0 7 6,-1 5 5,7 8 10,-3-2 5,3 0-28,10-3-4,1-4-10,8-6-11,9-4-11,3-5-12,2-6-4,-1-5-2,-8-7-9,-3-3-2,-5-1 7,-8-4-8,-3-2-8,-7-5-7,-9-2-4,-5-1-1,-8-2-5,-6 4-2,-5 1 2,2 7-3,5 4 1,5 3 6,11 7 3,7 1 5,4 1 1,2 0 2,2-1 1,7 0 2,9-3-2,14-1-1,14-1-1,4 2-6,2 2-7,-10 3-3,-11 2 1,-11 4 5,-10 5 11,-7 5 10,-4 5 5,-2 5 4,2 4 4,0-2 3,0 0 8,3-3 5,5-3 6,1 0-3,9-8-9,3-4-10,2-2-2,1-6-3,1 0-2,-2-2-4,-5-7-5,0-2-5,-4-5-5,-6-1-2,-3-5-3,-3 1-5,-5-4-3,-11 1-5,-3-2 2,-10-2-6,-6 2-1,-4 2 4,5 3-1,9 6 0,7 4-2,10 1-5,4 6 0,2 0 5,5 1 1,11 1 3,7 0 0,16-3-3,8 3 0,2 1-2,-5-1 1,-7 5 8,-12 5 4,-9 6 0,-8 4 2,-6 7 4,-2 3 4,0 1 3,1-2 18,4-7 20,3-3 18,6-8 22,4-6 7,5-3 2,4-3-1,0-3 1,0-7 1,-3-1-4,-6-4-13,-3-3-20,-7 1-19,-5-4-24,-6-1-10,-9 1-12,-5-1-15,-3 4-30,-5 9-37,1 5-70,4 7-224,5-17-531,0 34 0,3 7 0,6 5 0</inkml:trace>
  <inkml:trace contextRef="#ctx0" brushRef="#br1" timeOffset="385494.849">29041 5704 643,'0'0'118,"0"0"20,0 0 14,0 0 17,-1 0 30,-6 0 17,0 0 15,-6 0 16,-7-3 12,-2 0-65,-4 0-18,-10 0-2,-5-1 2,-7 3-1,-5-5-22,-14 3-1,-5-4 0,-14-1-2,-14-4 5,-11-2-8,-11 0-17,-9 0-12,-12 1-15,-5 3-14,-6-1-7,-3 2-14,2 0-14,11-2-14,8 0-18,13 1-3,15-2-5,14-1-4,17 2-2,10-3-1,16 4-3,9-1 2,15 0-1,8 4-5,8 0-27,6 2-62,5 4-50,-1-1-34,1 2-11,3 0-26,0 0-61,5-4-127,24-4-294,-17 6 0,6-5 0,-1 0 0</inkml:trace>
  <inkml:trace contextRef="#ctx0" brushRef="#br1" timeOffset="386016.3238">26667 5194 750,'0'-3'63,"-6"-2"18,-5 3 24,-8 2 25,-10 0 30,-7 8 26,-9 4 19,-8 5 15,-4 4 8,0 3-40,0-4-15,5 4-16,10-5-23,8-2-22,5 0-31,8-5-25,10-2-19,2-3-12,5-3-3,2 0-3,2-4-2,2 2-2,-2-2-3,0 2 6,0-2 4,0 3 2,1 1 2,4 6 0,1 2-1,0 5 3,6 4 1,-2 4 5,1 4 4,-1 3-4,1 6-4,-5 1-1,0-2 1,-2-1-2,-1-5-4,-1-6-6,0-6-2,-2-5-4,1-4-9,-1-3-25,0-7-52,3 3-158,-1-13-436,-1 8 0,-1-3 0,2-6 0</inkml:trace>
  <inkml:trace contextRef="#ctx0" brushRef="#br1" timeOffset="389701.8796">24083 5109 1306,'0'0'96,"-3"0"26,3 0 20,0 0 24,0 0 16,0 0 18,0 0 14,0 0 11,0 0 9,0 0-65,0 0-27,0 0-18,3 0-12,7 0-17,7 0-13,9 0-14,8-3-12,4 3-12,1-4-5,-1 1-6,-4-4 2,-5 0-8,-1 0-8,-7 2-6,-4-2-7,-5 4-7,-6 1-11,-3 1-12,-3 1-28,0 0-57,0-1-91,3-4-164,0 4-273,-3-1 0,2 0 0,1-5 0</inkml:trace>
  <inkml:trace contextRef="#ctx0" brushRef="#br1" timeOffset="390060.1995">24728 4874 1200,'0'0'40,"0"5"22,0 6 25,0 6 22,0 6 11,-4 8 16,1-1 18,-3 6 17,3-7 9,0-3-17,1-6-7,1-5-17,1-8-24,0-2-9,6-3-8,6-2-16,8 0-17,10 0-17,7-2-16,5-2-30,-1 0-48,-3-1-113,-5-7-114,-3-1-284,-14 7 0,-10-2 0,-2 1 0</inkml:trace>
  <inkml:trace contextRef="#ctx0" brushRef="#br1" timeOffset="390304.6209">24980 4932 500,'0'-4'75,"-2"1"25,1 2 41,-1 1 24,2 8 29,-3 7 17,3 9 9,0 7 4,0 8 5,-3-1-53,3 3-18,-3 1-23,3-4-41,0-1-28,0-7-67,0-2-142,3-11-365,-3 0 0,3-4 0,5-6 0</inkml:trace>
  <inkml:trace contextRef="#ctx0" brushRef="#br1" timeOffset="391646.6252">25190 5020 1152,'-6'7'66,"-2"2"20,-5 5 24,4 6 16,1-1 13,3 4 7,3 3 3,2-1 0,2-2 0,3-6-51,-4-2-18,6-4-13,-1-3-19,2-5-13,1-2-11,4-2-9,-2-6-3,1 1-6,-3-7-6,0-3 0,-3-3-6,-3-2-9,-3-2-7,-4-1-1,-5-2 1,-4 0 5,-3 1 8,-1 5 8,5 2 9,5 8 11,2 2 8,4 4 4,1 1-2,0 3 3,1-4-3,7 4 1,4 0-6,8-3-3,7 1-1,7 2-5,-4-1-6,-3 1 0,-6 6 7,-5 1 2,-9 4 6,-3 6 9,-1 3 10,-3 3 4,0 0 5,0 4 4,0-5 6,3-1-2,0 1 4,1-5-4,0-7-6,5-2-10,0-4-9,0-3-1,5-1-7,2-2-5,-4-2-3,3-4-2,-6-1-8,-1-5-6,-2-3-11,-3-3-10,-2-2-4,-2-4-3,-6-2-1,-3 0 4,-5 2-2,-6 1 6,0 6 3,1 3 2,6 4 14,1 4 8,7 2 8,2 3 5,4 0 5,0 2-8,0-2 3,4 3-5,2-1 2,7-2 1,9 3-4,8-2 0,6 0-5,-1 2-8,-5 0-5,-7 0 6,-7 2-2,-4 4-3,-3 2-1,-1 6-2,2 3 1,-4 3-2,-1 5 2,1 1 4,3 0 4,-2-1 0,4 1 1,4-7 2,0-5 3,1-2 3,1-3-1,-2-7 4,0 1-2,0-4-2,-1-6-2,2 1 1,0-6-1,-2-4-3,-3-5-1,0-2 1,-6-3-2,-2 0 3,-6-1 7,-5 0 26,-6 3 13,-2 4 20,-3 2 15,-5 7 8,5 2 2,1 4 0,1 2 6,2 3-2,2 0-8,5 0-23,-1 0-14,2 0-20,2 3-14,2 0-6,-2 1-4,5-2-4,0 3-4,0-4-5,0 1 1,0 0-10,0 1-24,0 0-31,0-1-54,2 0-94,31 1-699,-28 1 0,5 0 0,-1-4 0</inkml:trace>
  <inkml:trace contextRef="#ctx0" brushRef="#br1" timeOffset="394762.7632">29088 7218 1025,'-1'0'99,"1"0"36,-2 0 32,1 0 25,-1 0 25,0 0 21,1 0 15,1 0 18,0 0 12,0 0-66,0 0-25,0-3-34,3 0-29,5-3-22,6-5-19,9-1-16,3 1-12,7 0-17,0 4-6,-6 6-7,0 2 1,0 6 6,-7 7 0,2 3-3,-4 9-1,-6 1-7,-4 3 1,-5 2 3,-6-1 1,-12 1-3,-5-2 2,-5-1-8,-10-2-1,0-4 1,-2-5-1,4-7-1,7-4-4,8-5-18,6-2-38,5-2-49,5-5-95,2-4-180,3-12-396,7-2 0,9-4 0</inkml:trace>
  <inkml:trace contextRef="#ctx0" brushRef="#br1" timeOffset="395064.6373">29624 7115 1427,'-8'0'133,"-4"2"27,-8 7 17,-7 4 18,-3 1 16,-1 8 17,5 9 13,7-1 7,8 4 1,5-1-84,6 0-45,6-3-28,5-5-9,7-1-22,3-4-14,13-6-18,4-5-28,4-3-86,9-4-186,0-10-431,1 2 0,5-5 0,2-8 0</inkml:trace>
  <inkml:trace contextRef="#ctx0" brushRef="#br1" timeOffset="395342.1797">30194 7253 2201,'0'0'41,"3"0"15,-3 0 21,6 0 6,5 0 12,11 0 7,13 0 4,8 0 3,6 0 2,0 0-36,2-3-14,-8 3-53,-7-3-111,-6-4-155,-8-5-294,-8 8 0,2-2 0,5-2 0</inkml:trace>
  <inkml:trace contextRef="#ctx0" brushRef="#br1" timeOffset="396109.0993">31311 6861 1498,'0'0'152,"0"0"8,0 0 13,-5 0 13,-5 0 14,-10 0 9,-4 0 6,-6 2 3,-3 0 3,7-1-116,2 2-32,5 0-5,3-2-14,0 1-14,-1 3-11,-1-1-9,-1 2-5,5 2-2,-1 1-2,8-1-3,1-2-1,3 2 0,1-1 5,4 1 1,-4 4 0,4-1 3,-2 4 2,-2 5 7,-1 0 4,-2-2 5,-3 6 0,-2-2-2,4-5-2,0-5-4,2 1 1,4-9 5,4 0 2,1-3-5,12 2-1,5-1-6,8-2-1,6 0 2,-1 0-3,-5-2 0,-1 4 1,-5 2-6,-2 7-4,-5 4-2,-1 2-4,-8 5 8,-3-1 10,-4 0 15,-7-2 21,-5 1 23,-10-1 10,-4-2 10,-7 0 16,-2-2 10,-1-4 8,3-4-3,2-3-10,3-1-15,5-3-20,5 0-21,2 0-23,6 0-51,3 0-86,1 0-108,1 0-129,10-6-670,-12 6 0,-3 2 0,-6 2 0</inkml:trace>
  <inkml:trace contextRef="#ctx0" brushRef="#br1" timeOffset="397517.9632">29641 8097 1220,'0'0'66,"2"1"11,0-1 19,-2 0 21,0-1 21,0 1 21,1 0 16,-2 0 11,-5 1 10,-2 0-40,-2 2-6,-7 2-4,-1-1-14,-6 1-18,2 3-20,-2-3-18,-2 2-14,11-2-12,2-2-10,8 1-6,3-1-3,4-3-2,-2 0 1,0 0-2,-2 0-1,4 0-4,-2 2 0,0 1 5,0-1 2,-2 5 3,-1 7-1,-3 4 2,-6 4 0,-6 4-1,3-2 1,-2 1 1,7-5-1,3-5-4,5-1-3,2-6 4,2-2-3,6-6-2,6 0 1,13 0 1,9 0-2,8 0 3,4 0-2,-3 0 0,-3 0 0,-4 4-11,-5 3-3,-9 6-3,-6 3-5,-4 4-3,-7 2 5,-7-1-3,0 1 6,-13-2 2,-3 4 2,-11-2-2,-10 1 2,-7-4-2,-5-1 2,-6-3-2,6-3-2,6-5-3,12-4-16,13-3-66,12 0-102,4-3-77,10-7-160,7-16-302,6 14 0,15-5 0</inkml:trace>
  <inkml:trace contextRef="#ctx0" brushRef="#br1" timeOffset="397779.1173">30018 8421 1914,'0'0'75,"0"0"23,3 0 23,-3 0 22,6 0 18,2 0 9,11 0 6,13 0 3,7 0 1,11-3-58,4 0-23,-6 0-55,0 1-138,0-8-200,-6 7-324,-2-1 0,1-3 0,-1-1 0</inkml:trace>
  <inkml:trace contextRef="#ctx0" brushRef="#br1" timeOffset="398186.0352">30651 8219 1514,'0'-4'124,"0"3"18,2-5 14,-2 2 9,3-3 16,9 1 13,5-3 13,5 3 11,8 0 6,3 4-93,2-1-25,1 3-15,-3 5-14,-4 2-10,-2 7-11,-5 6-15,-5 3-9,-9 5-7,-4 3 3,-6 1 1,-12 0 2,-6-3 3,-4 0 7,-12-5 3,-2-5-6,-1-2 4,-2-6-3,4-5-5,8-2-9,8-4-39,9 0-70,6-6-137,15-12-542,0 3 0,8-6 0,11-9 0</inkml:trace>
  <inkml:trace contextRef="#ctx0" brushRef="#br1" timeOffset="398576.6993">31189 8165 1794,'-21'3'114,"-13"2"24,-6 7 14,-2 4 24,7 2 16,13 3 10,11 3 9,4-2 8,5 2 1,2-2-76,6 2-34,0-5-20,8-2-10,8-3-19,10-3-14,7-4-9,3-4-9,2-1-9,-1-2-7,-8-2-20,-5 2-17,-12 0-3,-6-1-15,-7-1-23,-4-1-23,-1 2-29,-1-4-26,2 2-41,-1-2-61,0-4-74,2 3-238,-2 3 0,0-1 0,0 2 0</inkml:trace>
  <inkml:trace contextRef="#ctx0" brushRef="#br1" timeOffset="416782.074">22170 11035 411,'0'-3'38,"-3"1"8,-3 0 7,0-1 7,-3 1 9,-3 2 14,2 0 7,-2 0 16,0 0 14,-1 2-14,-6 1 6,-4 2 3,-4 2-3,-9 4-5,0 0-10,1 3-13,5-1-24,15-2-73,19-6-358,4 2 0,9-4 0,9-3 0</inkml:trace>
  <inkml:trace contextRef="#ctx0" brushRef="#br1" timeOffset="418658.5399">22109 11011 208,'0'-3'37,"0"-1"8,-2 1 9,-2 1 12,-3 0 15,-2 2 13,-5 0 15,-2 0 10,0 2 6,-3 0-19,3 4-11,-2 1-5,5 1-4,-4 2-5,3 1-12,-2-1-4,-1 4-9,4-1-8,-1 0-1,4 1 1,-4-2 2,5 0-1,1 0 1,1 1-4,4-1-2,-1 0-5,2-2-1,1 1-1,1 2-2,-2-1-2,4 1-2,-4-2 0,2 4-1,0-2 1,0 1 3,0 0-1,0 1-2,0-4-1,0 4 1,0-5-2,0 4 2,0-1 0,0-1 1,0-1-2,2 1-5,-1 1 2,2-3-3,3 2 1,-3-2-3,6 0-1,-3-1-2,0-1-3,0 2-5,2-3 0,-4 2 2,1 0-1,2 2 1,1-2-3,-1 0 1,2-1 0,-2 1-1,-1-2 4,2 0 3,1 0-1,1-2-2,1 2-1,0-3-1,1 2 3,-1 1-1,-1-2-1,-1 1-1,5-1-4,-2 1 2,1-3-3,-2 2 2,3-2-1,-3-1 1,5-2-1,2 0-2,-2 0 2,5 0-2,-1 0 2,-3 0-3,-3 0-1,0 0 0,-4 0 0,1 0 1,-2 0-3,8 0 1,-5-3 1,6 1 1,2-3-3,0 2 2,0-4 0,-2 0-1,-2 2-2,-2-5 0,3 4 1,-4-2 1,2 0-2,2-4 0,-1 3 1,2-3-3,-3 1 1,3 0 0,-2-1 1,-3 0-1,-1 0 0,-1 0 1,-1 0 1,-1-1 0,0 3-2,2-3 3,-4-1 0,2 0-1,1 0 1,0 2 1,-1-3 0,0 2 0,1-3-2,-2 4 0,-3-2 2,-1 0-1,-1-1 1,-3 1-1,2 0 1,-2 3-1,0-3 1,0 0 0,0 2 0,0-1 0,0 2 0,0 1-1,0-1 2,-3 0-1,0 1 1,-2 1 0,0 0-1,-1-2 2,0 3-1,-2-3 0,1 0 1,-2-1 0,3 1-2,-4 0 1,-1 3 0,-1-2-1,0 2-1,2 0-1,-4-1 1,-1 2 1,-3 0-2,3 0 1,-5 2 0,0-1 0,-2-1 0,3 2 1,-1 1 3,3-1 1,1 3 1,-1-1-1,0 0 2,0 2-1,-3-1 2,4 2 1,1 0 2,4 0 0,-2 0-1,4 0 0,-5 0-3,2 0 1,-3 0-3,-2 0 3,0 3-4,0 2 0,0 0-4,4 0 0,1 4-1,1-3-1,4 3 1,-4-1 1,2 3-1,-2-1-1,0 0 0,2 0 1,-1-2 1,4-2-2,1-2 1,0-1-2,3 1 0,1-3-2,1 2-2,-2-2-6,2 3-18,0-1-60,11-2-242,-4 5-284,1-3 0,-2-2 0,7-1 0</inkml:trace>
  <inkml:trace contextRef="#ctx0" brushRef="#br1" timeOffset="421748.5285">28645 9905 654,'0'-2'83,"-3"1"29,-1-1 19,1-1 17,3 0 21,0 1 16,-3 0 14,0-2 13,3 1 10,-1 1-39,1-1-23,-2-1-20,2-1-8,0 0-9,0 1-12,2-5-11,5 2-7,5-1-9,6 0-4,6-1-7,3 3-7,0 0-6,2 2-11,-1 2-5,-1 0-8,-4 2-6,0 2-5,2 3-4,-4 3-5,-2 6-3,-3 5-5,-2 2-2,-4 4 1,-5 4-2,-4 0 1,-6 3 0,-3-1 0,-6 2 0,-4-1 0,-5-1 0,-4-3 1,-1-5 1,-1-2 0,1-7-1,-4-3-1,3-5-3,2-3-11,3-5-39,4-2-68,6-10-160,1-8-407,3 1 0,7-7 0</inkml:trace>
  <inkml:trace contextRef="#ctx0" brushRef="#br1" timeOffset="422116.3853">29178 9765 888,'-15'0'68,"-12"2"25,-3 0 23,-5 6 19,2 2 27,2 7 15,5 4 10,2 5 8,8 4 6,7 1-39,4 5-21,8-1-23,5-3-21,5 0-19,2-7-25,9 1-15,3-9-10,5-2-10,1-9-41,6-1-165,3-14-360,-1 2 0,1-3 0,2-10 0</inkml:trace>
  <inkml:trace contextRef="#ctx0" brushRef="#br1" timeOffset="422384.5765">29530 9871 1196,'0'0'72,"0"0"19,0 0 14,3 2 8,5-2 7,7 1 5,0-1 4,9 0 4,3 0 1,5-3-56,1 0-16,0-1-38,2-4-136,-2-13-342,-5 9 0,4 0 0</inkml:trace>
  <inkml:trace contextRef="#ctx0" brushRef="#br1" timeOffset="423110.0649">30347 9486 1151,'0'-1'90,"0"-1"9,-1 1 13,-5 1 9,0-2 6,-6 2 5,-6 0 3,-3 2 2,-2 2 0,-1-1-74,2 7-12,2-1-11,5 1-11,4 0-9,5-3-5,-2 0-6,5-2-3,-1-3-2,3 3-1,1-2 1,0 1 0,0 3 3,1 1-2,-1 4 4,-1 3-3,-2 3 4,-5 0 3,2 3 2,-6 0 3,-1-1 1,4-3 0,3-2 0,0-4 8,3 0 6,3-8 10,0 1 7,3-4 0,4 0-1,4 0 0,5 0-2,2 0-2,5 0 1,0 0-8,-1 3-8,2 1-9,-4 3-7,1 2-2,-6 2-2,-5 4-2,-2-1 1,-5 5 3,-6-1 6,0 3 6,-11-1 9,-2-1 7,-8 1 6,-2-2 2,-4-3 2,6 0-1,-2-4-1,7-5-4,-1 1-28,8-6-79,20-2-652,-17-2 0,-2-1 0</inkml:trace>
  <inkml:trace contextRef="#ctx0" brushRef="#br1" timeOffset="423958.1528">28409 11105 1083,'0'0'91,"-3"0"29,2 0 20,-2 0 23,-3 0 24,4 0 11,1 0 7,-1 0 7,2 0 5,0 0-59,0 0-13,3 0-20,6 0-13,3 0-13,9 0-18,9-5-7,5-1-5,7 1-4,5-4-5,1 2-7,2 1-12,-2 0-6,-6 2-10,-6 3-7,-10-4-8,-8 5-3,-8 0-2,-5 0-5,-2 0-1,-3 0-3,0 0-1,0 0-3,0 0-12,0-2-26,0 2-44,3 0-93,16-5-505,-14 4 0,1 0 0,7-5 0</inkml:trace>
  <inkml:trace contextRef="#ctx0" brushRef="#br1" timeOffset="424752.3193">29452 10769 949,'0'-1'96,"0"-3"18,0 0 10,-1 0 7,-2-1 9,-6 5 9,-5-2 9,-4 4 5,-6-1 3,-5 7-71,1-4-22,-2 7-14,6-3-9,2 1-6,9-4-8,7 0-7,4-3-10,2-1-4,0 1-3,0-2-3,0 1 4,0-1-2,0 2 1,0 0 0,0 1 5,0 1 1,0 4 4,0 1 4,0 5 4,-1 3 7,-4 2 4,-5 2 5,-1 1 0,-2 1 0,2-3-2,2-6-3,6-3-1,3-3 1,0-3 4,0-2-2,3-2-6,0-1-5,6 0-2,6 0 0,8 0-1,1-1-1,9-2 0,-1 0-6,2 1-8,-4 1-4,-4 0-3,-2 2-1,-6 2-1,-6 3 1,-2 2-2,-5 3 1,-2 1-2,-3 4 3,-1-3 0,-6 4 1,-3-2 5,-3-1-1,-7 3 2,-4-2-1,1-1-1,2 1 1,0-6-1,6-4 1,3 1-3,2-5-14,0-1-40,3-1-98,4-9-198,0 3-288,3-2 0,0-5 0,2-3 0</inkml:trace>
  <inkml:trace contextRef="#ctx0" brushRef="#br1" timeOffset="425087.7419">29780 10728 1063,'0'-5'131,"0"1"3,0 2 7,0-1 15,0 3 15,0 9 12,3 10 11,2 3 4,2 10 5,1 7-98,-4-2-26,1 2 0,-4-2-6,1-3-14,-2-3-15,0-4-12,0-3-14,0-5-42,1-5-175,-1-11-369,0 0 0,0-5 0</inkml:trace>
  <inkml:trace contextRef="#ctx0" brushRef="#br1" timeOffset="425307.1188">29731 10931 1146,'1'-1'90,"2"-1"6,3-1 6,3-4 4,6 0 0,9 2 2,8-4 0,5 1-8,6-1-88,-4-35-406,4 32 0,-11-4 0,-5 2 0</inkml:trace>
  <inkml:trace contextRef="#ctx0" brushRef="#br1" timeOffset="425664.6801">30135 10761 1558,'0'-4'89,"0"-2"22,3-1 24,10-5 28,4 2 17,15-4 12,7 3 4,8 0 6,-2 4 0,-3 4-60,-6 3-26,-10 7-22,-8 4-22,-2 8-27,-8 0-16,-5 9-10,-3-2-2,-6 2-1,-13 1-1,-5-3 0,-8 2-1,-6-3 2,2-3-4,9-4 1,6-6-4,9-9-45,4 1-95,13-9-570,-8 0 0,4-9 0</inkml:trace>
  <inkml:trace contextRef="#ctx0" brushRef="#br1" timeOffset="425966.2938">30561 10622 1372,'-3'0'122,"-4"1"33,-5 6 20,-8 2 9,-3 6 8,-2 5 9,4 7 10,10 0 5,7 1 3,4-6-78,6 4-41,3-6-30,10-1-18,5-6-6,9-2-8,7-6-9,1-2-14,0-3-22,-6 0-64,-8-3-120,11-6-462,-27 6 0,-3-3 0,-2 2 0</inkml:trace>
  <inkml:trace contextRef="#ctx0" brushRef="#br1" timeOffset="427056.9512">28868 11615 430,'0'0'27,"0"0"11,3 0 8,2-2 11,1-2 10,4 3 6,-1-3 9,-2-2 9,-4 6 7,-2-1-15,2 1-8,-3 0-9,0 0-1,0 0-3,0 0 0,0 0 2,0 0 1,0 0 1,0 0-1,0 0 8,0 0 4,0 0 1,0 0-6,0 0-6,0 0-8,0 0-6,0 0-8,0 0-6,0 0-8,0 0-11,0 0-3,0 0-1,0 0-3,1 0-4,-1 0-1,0 0-4,0 0 1,0 0-4,0 0 2,0 0-2,0 0-2,0 0 0,0 0 2,0 0 2,0 0-2,0 1-1,0-1-1,0 3-5,0-3-10,0 3-18,0-3-16,0 0-24,0 0-31,2 0-64,-1-6-208,-1 6 0,0-1 0</inkml:trace>
  <inkml:trace contextRef="#ctx0" brushRef="#br1" timeOffset="428700.9487">28969 10868 253,'0'-4'41,"0"-2"13,0 1 12,0 0 18,0 0 23,0 5 15,0-4 6,-4 4 3,-4-3 5,-3-1-24,-5 4-3,-3-5-7,0 4-5,-3-1-13,1 0-20,-2 1-10,2-1-5,-1 2-1,2 0-3,0 0-5,-2 0-5,1 0-4,1 0 0,-1 2-2,-3 1-3,1-1 0,-1 4 1,3 1 3,-1 2 0,2-2 0,4 3 3,0-2-2,0 1 0,-1 1-2,2-1 3,-1 1 1,-1 4 2,1 3 2,2 2-1,-2 1 2,5 0 1,-1 4 2,3-2-1,2-1 4,2 1 0,2-1 2,1-1 0,2 0-1,0 0 0,0-1-1,0 0-3,0 1 0,4-3 0,0 1-2,5-1-2,3 0-6,3 0-1,3 0 0,-1 1-1,1-4 0,1 1 1,1-1-1,3 0-1,-3-2-2,6 0-1,-5-1 4,5-2-2,1-1 0,1-3-1,4-4 0,0 2-1,-1-3-4,1 0-1,0 0 0,-1-5 0,1 1-3,-2-4-2,2-1-1,-4-6-1,-1 2-3,0-5 0,-4 1 0,-3-6 0,-3 2 1,1-4-1,-7-3-1,-3 1-1,-4-6 0,-2 4-2,-2-3 1,0 2-1,0 2-1,-3 3 0,0 3 0,-2 1-3,-3 3 1,2 4 0,-4 1-2,1 4 0,-6 2-1,0 1 0,-5 2 0,-1 2-2,-3 2-5,3 0-13,6 0-30,0 0-51,7 0-118,5-10-482,0 13 0,3-3 0,3 0 0</inkml:trace>
  <inkml:trace contextRef="#ctx0" brushRef="#br1" timeOffset="430364.5119">28930 10814 313,'3'-4'19,"2"1"3,-1-2 4,3 0 0,-5 2 1,4 2 3,-3 0 3,2-2 5,1 0 5,1 0-9,2 0 1,0-2-2,2-1-3,1 1 1,-2-2-1,5 2 0,-1 0-3,-1 0-5,0 0-4,-3 0-3,2 1-5,0-2 2,0 1 2,-3-2 5,2 0 6,-1 1 3,-1 2 4,0-3 4,2 3 4,-2-4 2,0 3 3,0 0 2,1 1-1,-2-2-6,-2 2-3,0-1-4,3 2-1,-1-2-2,1 1-2,-1 1-4,2-1-2,-3 0-2,1 1 1,-1 2 2,-1-3 0,2 4 1,-1-3-2,2 2-2,0-4 0,0 1 2,5 0 2,-4 1 0,4-1-1,1-1-2,-3 2 2,0 0-3,0 0 2,1-1 3,0 0 2,2 0 2,1-2-2,2-1 0,1 0 2,1-1 1,3 1 1,-2-3 0,3 1 1,-3-1 0,-1 0-3,-1 3-3,-1-3 0,-2 3-1,0-3-3,-1 1 0,3 0-2,-4 0 1,4 0 0,-1 1 1,-1-1 2,-2 3 0,2-2 0,-4 0 0,1-1 0,1 3 0,-2 0 1,-1-2-2,-2 1-1,1 2-2,-4-1-4,2-2 1,0 1-2,0-1-2,-2 0 0,3-1 0,2 0-2,1 0 0,0 1-2,1-3-1,-2 2 1,1 0 0,-1 2 1,-5-1 2,0 1 0,-5 2 3,-1 0 0,2 1-3,-2 0 1,0 0-1,0 2 1,0-3-2,0 2-3,0 3-2,0-1-6,0-1-3,0 2 1,0 0-2,0 0 1,0 0 0,0 0-4,0 0-10,0 0-38,0 0-78,0-1-109,-2-2-253,-1 1 0,-1 2 0,-4-2 0</inkml:trace>
  <inkml:trace contextRef="#ctx0" brushRef="#br1" timeOffset="431524.159">30027 10174 643,'0'0'45,"-3"0"17,0 0 23,-3 0 28,4 0 18,1 0 10,1 0 7,0 0 12,1 0 9,4 0-23,4 0-8,0 0-13,5 0-21,-4 0-24,0 2-17,0-2-9,-3 2-6,-2 1-11,-1-2-6,2 1-7,-3 4-1,0 0 3,-1 3 5,-2 5 5,-3 6 5,0 0 5,-5 2 1,2 0 3,-1-2 0,1-3-1,1-4-4,3-3-5,2-4-4,0-1-7,0-2-6,0-1-3,0-1 0,0-1 1,-1 1 1,2-1 4,-1 0 0,-1 0-1,1 0 1,0 0-2,0 0-1,0 0-3,0 0-2,0 0-4,0 0-4,0 0-3,0 0-1,0 0-1,0 0-3,0 0 0,0 0 2,0 0-2,0 0 2,0-1 0,0 1-2,0 0 0,0 0-1,0 0-1,0-1 1,0-1 0,0 2-1,0-1 2,0-1-2,0 0 1,0 2-1,0 0 0,0 0 2,0 0 2,0-3-3,0 3 2,0-2-1,0 0-1,0 0 1,0-1-1,0 3 1,0-3 0,0 3-2,0-2-2,0 2 0,0 0 1,0 0-1,0 0 1,0 0-2,0 0 0,0 0 0,0 0 0,0 0 1,0 0 0,0 0 2,0 0 0,0 0 0,0 0 2,0 0 1,0 0 0,0 0-1,0 0 1,0 0 2,0 0 0,0 0-2,0 0 1,0 0 0,0 0-2,0 0 0,0 0 0,0 0 0,0 0 1,0 0-3,0 0 0,0 0 0,0 0 0,0 0 1,0 0-5,0-2-6,0 2-10,0-1-24,0 0-39,-3-1-56,2-2-66,-1-1-93,2-2-241,-6 4 0,-1-1 0,-1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531.16821" units="1/cm"/>
          <inkml:channelProperty channel="Y" name="resolution" value="2391.75171" units="1/cm"/>
          <inkml:channelProperty channel="F" name="resolution" value="0" units="1/dev"/>
        </inkml:channelProperties>
      </inkml:inkSource>
      <inkml:timestamp xml:id="ts0" timeString="2025-01-24T02:45:03.61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14980 7157 993,'0'0'86,"0"0"25,0 0 25,0 0 17,0 0 6,0 3 3,0-2 4,0-1 4,0 4 12,-3-1-44,-4 1-21,-1 2-14,-3 2-18,0 1-10,-3 0 3,1 2 5,-9 3 2,0 3 1,-5 4-7,-3 7-11,1-2-3,2 6-10,1 0-3,7 0-10,4 1-3,3 2-6,4 0 0,7-1-2,1-1-2,5 4 0,3-4 0,4 0 4,9 2 2,11 4 3,1-3-2,9 3-1,6 0-3,3 4-1,-1-2-1,3 3-4,-5 2 1,-7 1-7,-7 2-5,-1 4-2,-7 0-1,-7 1-3,-5 6-1,-6-1-4,-6 4 2,-2 5 4,-7 4-4,-2 0 3,-5 1 2,-7 2-1,-4-1 0,-4 1-2,-2 0-1,4 2 2,-5-1-4,3 2-2,2-4 0,6 0-2,2-4-2,6-1 2,5-1-1,5-2 1,6 4-1,3 0-1,9 1 3,1 3-1,8 4 1,6-3-1,4 3 0,-1 1-2,2 1-1,0 3 0,-3 3 4,-1 4 0,-1-1-4,-7 5 2,-6-1-2,-2 1 2,-8 8-5,-5 6 0,-5 4 3,-11 4 3,1 2-4,-10 4-1,-5 3 0,-2 1-2,-1 0 3,4 0 0,3-3 5,3-2-3,-1 0-1,5-6 3,4 2 4,5-4 0,5-4 3,3-2-3,6-1-1,6-3 0,4-2 3,10-2 1,6-2 2,1-3-4,0-3-3,0 1 0,0 0-2,-4 3 2,-2 2 1,-2 0 0,-5 5-2,-2-1-2,-3 0-4,-3 5 2,-4 1 3,-5 2 3,-2 0 1,-1 0-1,0 3-1,-3-3-3,-1 8 4,-2-3 5,-1 4 2,1-5 0,1-4-5,3 2 0,1-1 2,1 3 4,0 2 1,0 2 4,0-4-2,1 0-2,1 1-2,1-4 6,2-4 4,3-5 7,1-5-1,4-5 1,-2-8 2,1-2 1,2-2 4,-8-2 4,-2 1 1,1-1 0,-3 0-3,-2-2-5,0 0-2,0-3-8,0-3-3,0-9-2,0-4-7,0-3-4,0-7-7,0-10-16,0-1-23,1-5-52,-1-3-62,0-5-57,6-3-163,-5-34-440,-1 28 0,2-6 0,-2-4 0</inkml:trace>
  <inkml:trace contextRef="#ctx0" brushRef="#br0" timeOffset="9883.5669">2070 6786 528,'0'-5'95,"0"1"22,0-3 13,0 0 16,0 1 16,0-1 22,0 0 22,0 2 15,0-2 18,-1 1-47,1 2-24,0 0-19,0 3-14,-3 1-15,3 0-17,0 0-16,0 1-19,3 3-14,-3 6-16,0 8-9,0 10-9,4 8-1,5 10 5,0 7 6,2 8 2,-1 6 3,-4 4 0,3 1 1,-1-2-1,-1-3 0,-1-9-3,0-8-2,-3-8-3,1-9-5,-1-9-3,-3-5-5,1-8 0,-1-3-1,2-6-1,-4-2-11,4 0-39,-2-4-98,4-6-157,-4-18-344,0 14 0,3-7 0,3-1 0</inkml:trace>
  <inkml:trace contextRef="#ctx0" brushRef="#br0" timeOffset="10457.8382">2392 7292 1026,'0'0'72,"0"0"16,0 3 14,5-2 53,4-1 26,9 3 13,3-3 8,5 4 7,8-8 5,-1 1-46,-3-3-23,2-2-16,-2-4-14,-10 0-51,-4 0-25,-7 1-14,-4 0-7,-4-1-6,-1-3-4,-3 1 0,-3-1-1,-5-4 0,-5-1 0,-5 2 0,0 4 0,-2 1 2,4 7-3,1 2 0,3 4-3,1 5 0,1 9-1,5 3 2,-1 5 2,4 14-1,2 0 1,3 3 1,2 4 3,5-1 1,4-3 0,5-2-1,6-4 1,2-5-2,1-3 1,5-4-4,-1-8-9,4-4-51,2-6-77,5-4-178,-8-7-260,4-2 0,-7-4 0,-4-7 0</inkml:trace>
  <inkml:trace contextRef="#ctx0" brushRef="#br0" timeOffset="10744.4638">2904 6867 1108,'0'0'60,"0"2"18,0 7 22,1 8 12,4 15 14,4 14 6,-3 15 4,9 5 4,-3 6 0,1-4-43,-3-5-16,-1-6-16,1-10-25,-4-9-23,0-10-73,-1-11-110,1-10-276,-5 0 0,2-7 0</inkml:trace>
  <inkml:trace contextRef="#ctx0" brushRef="#br0" timeOffset="10974.5441">2840 7272 1534,'-4'-2'183,"3"-3"22,-1 0 18,1 1 18,1-2 10,7 5 4,5-3 0,9-1 1,11 1 1,15 0-145,8-7-53,7 7-76,3-6-211,-5-2-489,-9 6 0,-9 2 0,-6 1 0</inkml:trace>
  <inkml:trace contextRef="#ctx0" brushRef="#br0" timeOffset="11918.0923">5251 6916 718,'0'-3'106,"0"1"12,0-2 16,-3 1 10,-4 0 20,-5 1 37,-6 0 15,-3 0 11,-5-1 4,4 3-71,2-2-30,0 2-11,4 2-14,1 1-10,1 3-19,1 4-35,2 3-12,5 7-6,2 1 6,4 10 7,0 9 10,7 8 9,-4 8 6,3 7 5,2 4 1,-2 3-1,1 1-3,-4-4-3,-1-5-12,-1-7-8,1-12-10,-1-16 1,-1-6 32,2-12 7,-1-6-6,-1-9 4,0-5-3,0-8 1,0-3-5,0-10-7,0 1-10,0-3-14,-1 3-42,1 4-16,0 5-2,0 5-2,1 7 7,2 3 3,5 2 8,7 1 7,4 1 9,6 1 2,5 0 2,3-4 3,-3 2-18,-1 0-103,2-4-193,-8-13-444,-5 15 0,-6-2 0</inkml:trace>
  <inkml:trace contextRef="#ctx0" brushRef="#br0" timeOffset="12334.9339">5399 6665 1062,'0'-2'206,"1"-1"43,-1 2 19,2-2 11,-4 1 5,4 2 6,1 0 2,3-1 3,4 1 2,6 0-146,3 0-62,5 0-41,0 0-36,0 0-77,2-7-137,10-3-509,-10 2 0,-4-4 0</inkml:trace>
  <inkml:trace contextRef="#ctx0" brushRef="#br0" timeOffset="12638.678">5764 6492 1444,'-1'0'74,"1"1"20,-2 6 30,1 5 26,1 5 21,0 10 12,0 9 9,0 6 7,0 3 2,0-1-51,0-3-20,1-2-20,-1-7-30,2-4-27,1-6-36,0-5-146,0-15-519,0 7 0,0-5 0,0-4 0</inkml:trace>
  <inkml:trace contextRef="#ctx0" brushRef="#br0" timeOffset="13061.2267">6019 7132 739,'0'0'102,"-6"0"24,-2 0 25,-3 2 25,-3 4 15,-3 3 15,2 5 10,-1 5 11,-4 2 12,-1 5-70,-3 1-11,1 7-20,2 3-22,5 3-21,10 4-13,3-1-13,6 0-7,6-2-12,10-5-13,4-6-6,8-5-13,9-5-8,6-8-50,4-8-141,22-8-456,-25 4 0,-9-8 0,-4-2 0</inkml:trace>
  <inkml:trace contextRef="#ctx0" brushRef="#br0" timeOffset="13479.9184">6150 7320 1080,'0'-2'148,"-2"-1"50,2 1 32,-3-1 16,3-3 12,0 1 10,5 2 7,1-4 4,0 0 3,8 3-100,8 1-46,2 2-48,3 1-34,2 1-18,-4 6-12,-2 6-8,-5 3-8,-6 6-4,-3 5-3,-6 1 1,-3 1-2,-6 3 1,-8-3 3,-2 0 3,-8-3-2,-2-2 2,1-6 3,5-7 0,5-2 1,4-8-22,1 0-98,9-8-247,-1-5-322,2-8 0,5-5 0,11-9 0</inkml:trace>
  <inkml:trace contextRef="#ctx0" brushRef="#br0" timeOffset="13757.5423">6507 7172 869,'-8'0'97,"-4"3"14,-6 8 14,-6 4 20,1 8 19,-1 6 14,0 4 6,9-1 6,8 2 4,5-5-66,10-3-25,8-2-13,8-6-15,3-2-47,8-6-73,4-6-139,-6-4-306,-4-1 0,-5-3 0,-3-5 0</inkml:trace>
  <inkml:trace contextRef="#ctx0" brushRef="#br0" timeOffset="14217.4218">6594 7005 826,'1'-1'93,"-1"1"10,0-2 13,2 2 18,-2-3 16,7 3 12,1 3 14,4 2 10,4 6 10,1 4-82,2 9 0,-3 9-2,3 3-4,-4 3-11,-4 3-9,-1-2-7,-5 3-5,-4-2 0,-2 2-7,-4 0-2,-5-2-4,-1-4-4,-1-4-8,-2-7-4,3-8-6,3-4-6,0-5-8,4-4-10,2-1-6,1-1-9,1-2-45,0 2-91,0-3-136,0-16-340,0 13 0,0-2 0</inkml:trace>
  <inkml:trace contextRef="#ctx0" brushRef="#br0" timeOffset="20499.9395">7441 7295 1620,'-3'0'110,"3"0"23,-3 0 18,0 0 23,-3-5 18,-1 2 14,0-2 16,3 2 8,1-1 1,0 3-72,3-1-39,0 2-22,0-2-18,0 2-22,0 0-12,0 0-6,0 0-8,0 0 3,0 0 37,6 0 23,0 0 17,12-3 10,6 0 0,9-3 4,3 1-4,0-2-7,-1 1-11,-5 2-14,-4 3-53,-2-2-53,-6 3-59,0 0-49,-6 4-39,-2-2-55,-2-2-70,-3 5-79,-5-5-91,3 2-211,-3 2 0,0 3 0</inkml:trace>
  <inkml:trace contextRef="#ctx0" brushRef="#br0" timeOffset="20801.9683">7545 7399 1478,'0'3'88,"0"1"15,0 0 23,0 1 31,0 0 22,0-3 26,1 3 13,7-3 4,5 1 4,10-2-70,9-1-15,5 0-15,10-1-29,-3-2-51,5 1-99,-4-5-150,5-6-459,-12 8 0,-1-2 0,-6-2 0</inkml:trace>
  <inkml:trace contextRef="#ctx0" brushRef="#br0" timeOffset="21712.0978">8443 7111 1142,'0'0'58,"0"0"28,0 3 31,0 3 25,0 3 19,0 8 17,0 2 18,0 3 10,0 5 7,0-1-25,0 1-15,3 2-24,0-5-26,6-2-22,-1-4-12,7-4-13,0-3-16,6-5 5,2-4-8,1 0-5,0-4-6,0-5-3,-3-1-6,0-3-2,-5-3-6,1-3-6,-4 1-4,-4-1-11,1-1-4,-4 0-6,-1 0-4,-2 1 0,0 4-1,-1 1 3,-2 4-6,0 1 1,2 5 2,-2 2 2,1 7 3,2 3 2,2 7 4,1 9-1,4 9 4,1 2 3,-1 7 12,7 1 18,4 7 10,-4 0 2,2 1 5,-4-1 10,-5-5 8,-7-6 10,1-4 23,-8-9 24,1-8 21,-8-3 12,-8-7 11,-9-5 26,-13-2 21,-1-2 9,-6-1-1,9-1-13,0-2-18,5 2-29,7-3-19,7-5-27,1 1-25,3 0-32,4-2-30,3 0-33,0 2-9,6 2-9,-3-1-20,3 2-17,3 2-47,-2 2-33,2 1-48,0-1-63,0 1-105,0 0-103,0-8-640,0 8 0,0 0 0,-2 3 0</inkml:trace>
  <inkml:trace contextRef="#ctx0" brushRef="#br0" timeOffset="29604.101">5167 8594 502,'-1'-5'56,"-2"2"19,0 2 20,0-3 5,-2 4 6,0 0 12,1 0 12,1 0 18,-1 0 20,-1 0-11,-4 0 11,-1 0 0,-4 0-1,-2 0 9,-3 0 7,0 0-2,-2 0-5,-4 0-12,1 0-14,-4 4-32,-2 0-20,0 3-18,6 3-16,3 1-17,9 0-8,4 3-7,6 0-1,2 4-1,0 4-1,3 4 6,4 3 0,-1 6 2,7 3 6,1 3 6,-1 5 1,-2 2-1,-2 3-5,-5-1-3,1 1-4,-5-2-6,0-3-6,0-5-5,0-7-3,0-5-9,0-6-2,0-9 0,0-5 5,0-3 3,0-6-2,0 0 0,0-6 3,0-9 5,-5-8-4,1-7 3,-1-3-9,1-2-3,-1 4-10,2 2-8,3 7 2,0 7-4,3 1 2,5 4-2,4 0 4,6 3 0,9-1 6,4 2 6,3 0 3,3 0 4,-2 3-3,-2-1 1,-9 4-30,-1-1-44,-6 1-79,2 0-183,-3-5-435,-1 4 0,0-2 0,1-4 0</inkml:trace>
  <inkml:trace contextRef="#ctx0" brushRef="#br0" timeOffset="29981.7318">5665 8761 1427,'-10'2'93,"-1"0"19,-5 3 18,-6 5 12,0 2 12,1 9 12,-6 6 9,6 5 8,-2 6 9,7 5-69,4 3-20,5 1-16,4-1-20,6-1-12,8-5-16,4-5-14,3-5-24,9-3-43,10-9-69,6-8-125,4-12-341,1 2 0,-6-7 0</inkml:trace>
  <inkml:trace contextRef="#ctx0" brushRef="#br0" timeOffset="30391.1293">5792 8993 2268,'0'0'79,"0"0"16,1 0 6,-1-3 13,0 3 5,5 0 4,4 0 8,4-2 1,4 4 3,4 3-62,0 3-18,-1 6-17,-1 5-6,-5 1-11,-2 6-4,-11 3 4,2 3 1,-6 1 7,-10 4 0,-4 4 6,-4-5 7,-6-4 3,0-6 2,-3-9 0,1-3 2,3-8-10,4-4-10,2-4-29,7-3-63,7-7-159,3-30-514,6 14 0,4-9 0,12-6 0</inkml:trace>
  <inkml:trace contextRef="#ctx0" brushRef="#br0" timeOffset="30665.8704">6038 8981 1925,'-19'14'81,"-4"4"16,-4 8 11,-3 6 12,14 0 9,8-1 7,5-2 1,0 2-1,12-5-1,2-4-76,7 2-55,9-9-112,9-9-129,2 4-307,2-10 0,-1-9 0,-1-6 0</inkml:trace>
  <inkml:trace contextRef="#ctx0" brushRef="#br0" timeOffset="31038.3556">6213 8826 1902,'-2'-5'161,"1"-1"5,1 2 1,0 0 8,0 0 10,7 5 9,3 6 6,4 3 3,8 7 2,3 6-137,2 8-22,-1 5 0,-1 3 3,-8 4 4,-4 3 2,-8 4 8,-3 1 4,-10 4 2,-5-3 0,-3-1 2,-2-8-1,2-4-2,2-13-6,5-6-9,6-6-16,0-9-73,2-3-74,1-6-150,0-16-559,0 6 0,0-7 0,7-9 0</inkml:trace>
  <inkml:trace contextRef="#ctx0" brushRef="#br0" timeOffset="31389.4672">6884 9013 1853,'0'0'95,"0"0"21,0 0 24,0 0 27,0 0 2,0 0 13,3 0 8,3 0 4,5 0 1,7 0-75,6 0-17,3-2-22,1 1-28,1 1-61,1-3-90,5-4-221,-5 6-327,-7-2 0,-1 2 0,-4-1 0</inkml:trace>
  <inkml:trace contextRef="#ctx0" brushRef="#br0" timeOffset="31644.1609">6943 9143 1862,'-3'2'98,"6"2"36,-3 0 28,3 0 19,0-1 6,8-1-1,5-1 1,6 1-14,3-2-43,5 0-150,25-8-636,-20 0 0,-2-3 0</inkml:trace>
  <inkml:trace contextRef="#ctx0" brushRef="#br0" timeOffset="32565.6841">7977 8833 1880,'-2'0'73,"2"0"17,-3 0 18,3 0 15,0 0 16,-3 0 18,6 0 20,0 0 8,3-1 7,8-2-47,7 0-15,9 1-15,0-1-16,-1 1-12,1 1-16,-6 4-18,0 2-19,-6 4-8,-3 3-6,-3 2-8,-7 4-3,-4 2 2,-7 2-3,-8 1-1,-8 3 0,-7 0 0,-1 0-1,5-3 0,5-5-2,13-6-5,4-2 0,3-4-2,0-3 0,6 2 2,5-3 1,2-1 0,6 0 1,1 1 0,5 0 1,-1 5 3,2 3 2,2 3-5,-4 2 0,1 2-2,-9 3-6,-5 0 1,-5 3 2,-3 0-1,-9 0 3,-5 0 2,-8-2 0,-3-2 7,-9-2 1,-2-7 2,-1-1 3,2-4 0,6-5-1,6 0 1,6-5-14,5 0-41,2-5-99,10-9-247,-3-6-311,4-5 0,10-2 0</inkml:trace>
  <inkml:trace contextRef="#ctx0" brushRef="#br0" timeOffset="32976.18">8627 8932 2221,'0'0'142,"0"0"12,0-2 7,0 0 3,4-1 6,4-1 6,4 1 8,3 3 4,8-3 4,-1 3-112,3 5-26,1 5-13,-2 2-6,-3 7-5,-4 5-2,-8 1-3,-6 4-2,-9 0-2,-15 4-1,-9 0-3,-9 2 1,-11-3-2,2-4 3,4-5 2,8-5-4,7-7 0,13-8-13,4 0-26,9-6-62,0-3-124,7-16-576,4 4 0,13-8 0,8-6 0</inkml:trace>
  <inkml:trace contextRef="#ctx0" brushRef="#br0" timeOffset="33269.8167">8993 8843 1610,'-10'1'153,"-7"5"22,-6 7 16,-9 8 17,-1 1 13,2 8 9,1 7 5,10-3 4,9 1 3,5-3-112,8 1-37,7-3-21,6-4-15,6 0-17,10-9-14,9-3-16,3-5-70,5-6-174,2-9-493,-3-2 0,2-4 0,1-5 0</inkml:trace>
  <inkml:trace contextRef="#ctx0" brushRef="#br0" timeOffset="33523.0513">9370 9065 2425,'-3'0'89,"3"0"27,0 0 20,0 0 19,0 0 13,4 0 4,6 0 4,8 0 0,9 0 4,12 0-74,0 0-20,6 0-46,-6 0-67,-1 0-191,-9-24-538,-1 19 0,-2-3 0</inkml:trace>
  <inkml:trace contextRef="#ctx0" brushRef="#br0" timeOffset="34331.7724">9840 8817 1899,'0'0'151,"-2"-3"28,2 0 18,0-4 19,0 0 8,2-4 2,4 3 6,2-3 4,5 1 4,11 2-116,1 0-33,5 6-26,7 1-18,-1-1-19,1 5-8,4 6 2,-3 1-7,-2 9-7,-6 1-1,-9 9 5,-7 0-3,-11 5 0,-6 2 3,-11 0 8,-7 3 13,-6 0 7,-9-3 13,-4-2 12,0-5 11,4-7 4,4-4 5,7-5 0,6-6 1,5-2-5,4-5-11,3 0-10,0-2-6,2-2-11,2-2-13,3-1-3,-3-3-8,3-2-1,3-1-9,-3 2-5,0 1 4,0 1-4,0 1-10,3 0 1,3 4 3,4-3-2,1 4 0,5 1 2,0-3 0,1 5 5,2 0-6,2 0 3,-3 0 6,1 0-2,4 0-2,-1 3 0,0 1-1,2 6-2,-3-2 4,-6 5-1,1-2 1,-3-2-3,-5 0 1,1-1 1,1-2-3,0-2-1,-4 1 1,0-3-5,2 0-37,0-1-63,0 2-94,21-3-322,-20-3-365,5-2 0,2-5 0,0-1 0</inkml:trace>
  <inkml:trace contextRef="#ctx0" brushRef="#br0" timeOffset="34468.1827">10462 9131 2114,'-1'0'40,"-3"0"-18,4-3-173,-3 3-254,1-2 0,-1-1 0</inkml:trace>
  <inkml:trace contextRef="#ctx0" brushRef="#br0" timeOffset="45187.9929">9170 7303 706,'0'0'74,"0"0"31,0 0 14,0 0 22,0 0 27,2 0 22,-2-4 18,0 4 23,3-3 14,0-1-23,-3-3-22,3-1-22,4-2-10,1 3-17,4-6-20,7 1-13,4-5-7,4-4-11,4-2-3,5-2-10,2-1-3,1 1-6,5 4 0,1-4-1,2 4-4,0 1-7,4 3-12,3 0-10,-2 3-10,3 1-11,5 6-3,-1-2-4,4 4-3,-5 0-5,-2 0-4,-6 3 0,-11 1 1,-9 1-1,-9 0-3,-6 0-5,-2 0-14,-5 0-30,3 0-52,0 0-104,-1 0-154,-1-9-382,-5 6 0,0 3 0,-2-3 0</inkml:trace>
  <inkml:trace contextRef="#ctx0" brushRef="#br0" timeOffset="45785.3371">10180 6777 1052,'0'0'83,"0"0"6,0 0 7,1 0 21,1 0 19,7 0 21,4 1 23,7 4 10,10 0 6,1 3-70,9 2-9,-6 1-4,0 4-6,-4-1-18,-9 3-15,-5 0-15,-10 2-13,-1 1-4,-5 2 3,-5 2 2,-1 6 4,-7 6 6,-1-1 7,-9 6 5,-1 1 0,2 1 1,4-3-6,-3-5-3,9-3-2,1-3 1,4-8-1,2-8 6,4-4 14,-1-6 14,2 1 8,0-4 5,0 0-4,0 1 0,0-2-7,0 1-4,0 0-5,0 0-11,0 0-25,0 0-21,0 0-14,0 0-11,0 0-8,0 0-13,0 0-18,0 0-27,0 0-31,0 0-34,0 0-38,0 0-61,2 0-181,-1-14-353,-1 11 0,2-1 0,-2 0 0</inkml:trace>
  <inkml:trace contextRef="#ctx0" brushRef="#br0" timeOffset="46587.2763">10305 7303 1521,'4'-4'2,"1"4"-13,-2 0-25,0-3-19,0 3-5,-3-1 1,0-2 0,0 6-2,0-3-20,0 0-139,0 1 0,0 2 0,0-3 0</inkml:trace>
  <inkml:trace contextRef="#ctx0" brushRef="#br0" timeOffset="48127.503">23762 7011 596,'-3'-2'65,"0"2"49,-1 0 25,-2-1 27,-3 1 27,-2 0 34,-2-1 20,-3-2 21,-4 1 13,-6 2-27,4-3-20,0 3-46,-2 0-22,2 0-21,1 3-21,-1 2-26,3 3-9,2 5-10,6 6 9,0 8 11,3 9 9,3 8 11,2 12 8,3 4 0,0 3-6,0 6-3,0-1-12,3-3-12,-2-4-19,2-3-19,0-2-18,-2-5-15,1-9-8,-2-6-4,0-7 5,0-12 4,0-5 3,-2-9 0,-1-4-1,-2-13 2,-2-6-1,3-9 0,1-11-4,-2 0-1,5 2-4,0 2-10,0 11-2,0 6-13,0 6 1,6 6 2,4 3-3,9 1-5,5-2-22,7-2-71,-2 3-79,-2-5-152,-2-5-559,-5 7 0,0-4 0,-2 0 0</inkml:trace>
  <inkml:trace contextRef="#ctx0" brushRef="#br0" timeOffset="48549.2575">23786 6855 1906,'0'0'105,"0"0"34,-1 0 29,-2 1 22,2-1 20,-1 2 11,4 1 18,2 1 16,6-2 6,3 0-70,6-1-30,8-1-34,2-1-29,-2 1-28,1-2-64,-6 1-124,3-4-239,-10 0-417,-6-2 0,2 0 0,2-3 0</inkml:trace>
  <inkml:trace contextRef="#ctx0" brushRef="#br0" timeOffset="48817.6584">24113 6731 2172,'0'0'68,"0"0"22,0 0 24,0 7 16,0 7 11,3 5 11,1 10 6,2 6 3,-2 3 2,0 4-56,-2 1-14,-2 1-42,3-4-110,3-3-221,-2-1-372,-3-5 0,2-5 0,2-3 0</inkml:trace>
  <inkml:trace contextRef="#ctx0" brushRef="#br0" timeOffset="49151.5385">24432 7370 2231,'-3'-3'175,"-6"3"12,-5 0 17,-6 0 21,-9 3 10,-4 1 10,-5 8 4,5 6 1,1 7 3,8 4-147,2 5-25,8 3-10,6 6-20,7 0-23,2 0-12,10 3-7,7-3-25,12-5-25,9-4-50,5-10-78,10-11-172,-6-19-450,-4 1 0,-8-9 0,-6-7 0</inkml:trace>
  <inkml:trace contextRef="#ctx0" brushRef="#br0" timeOffset="49485.5412">24498 7495 2425,'0'-3'143,"0"-4"13,2 0 10,2 0 12,5 1 6,6 5 8,6 1 9,12 0 5,2 4-3,-5 5-109,-3 2-32,-4 8-10,-11 3-12,-6 5-16,-3-1-1,-3 3-4,-8 0-7,-5 1-6,-10-1 2,-4-3 0,-3-4 0,0-4-2,6-8-12,10-6-75,4-5-193,2-25-537,7 10 0,2-5 0</inkml:trace>
  <inkml:trace contextRef="#ctx0" brushRef="#br0" timeOffset="49747.9741">24865 7429 2116,'-10'3'151,"-10"2"15,-7 7 8,-4 5 8,4 5 7,5 5 1,12 4 2,7-2 0,3-1-1,6 0-130,7-5-34,4-5-72,7-2-123,9-9-131,-3-14-364,2 5 0,-5-7 0,-1-6 0</inkml:trace>
  <inkml:trace contextRef="#ctx0" brushRef="#br0" timeOffset="50048.176">24948 7342 2596,'0'-3'130,"0"0"6,3 0 16,2 2 15,5 1 11,5 8 6,6 8 5,-1 6 3,3 8 3,-1 7-118,-7 4-11,-3 4-5,-6 2-13,-3-1-11,-9 2-9,-6 1-8,-3-5-3,-7 1-24,-2-5-47,2-11-105,41-9-691,-29-8 0,10-12 0,6-11 0</inkml:trace>
  <inkml:trace contextRef="#ctx0" brushRef="#br0" timeOffset="50325.9736">25585 7528 3113,'0'0'71,"0"0"16,1 0 11,4 1 9,4 1 7,7 0 13,11 1 10,8-1 3,13-1 1,5-1-46,6-3-30,-7-1-67,-5 1-129,-10-4-169,-12-3-472,-17 6 0,-3 3 0,-10-2 0</inkml:trace>
  <inkml:trace contextRef="#ctx0" brushRef="#br0" timeOffset="50570.5828">25703 7736 3041,'0'2'122,"0"-2"4,7 0 5,0 0 3,14-2 1,9-5 0,14 2-7,12-6-30,10-4-98,15-5-313,0 3-434,-5 1 0,-4-1 0,-15 3 0</inkml:trace>
  <inkml:trace contextRef="#ctx0" brushRef="#br0" timeOffset="51255.7059">26524 7381 2148,'0'-2'124,"0"2"37,0 0 22,0 0 17,0 6 11,0 5 5,0 6 5,0 5 3,-2 4 5,-1 5-103,3-2-19,-1 2-32,1-4-13,4-4-8,8-7 0,3-3 9,5-9 3,9-4 0,1-4-1,1-7 2,2-5-3,1-2-3,-3-7-11,-4-1-11,-6-1-13,-6 4-13,-4 2-8,-7 7-14,-2 6-6,-2 3 0,0 4 1,0 6-1,1 4 4,1 11 2,-1 7 2,4 9 2,-2 6 1,7 6 12,-1 3 7,-2 3 2,1 2 9,-5-4 8,0 0 7,-9-2 13,-1-7 26,-7-4 31,-7-8 71,-9-4 82,-4-10 56,-7-5-3,-4-6-11,1-4-7,-1-5-8,6-5-16,6-1-24,4-5-34,11 2-72,5-2-83,6 4-62,0 3-108,0 4-107,1 3-55,-1 0-79,1 0-111,3 3-211,-2-9-552,0 9 0,4-1 0,-3-2 0</inkml:trace>
  <inkml:trace contextRef="#ctx0" brushRef="#br0" timeOffset="55307.6954">24364 6920 400,'0'-4'38,"0"1"10,0 1 9,0-5 8,3 5 9,-3-1 10,0-1 9,0 1 11,0 1 9,3-1-19,-3 0-1,6-1-6,0-1-1,5-1-1,-1-2-6,6 0-6,0 0-6,5-2-7,0 1 0,5-2 4,1 1 5,1-1 12,1 0 1,1-1 2,-3 3-2,3-3 1,-1 4-3,2 1-3,3 0-4,3 0-13,3 0-12,0 1-15,1-2-10,-2 3-4,-2-1-3,2 1-1,-1 0 0,-2 5-3,5-5-3,0-1-1,-1 3 0,7 1-2,2-1 1,3-1-1,3 4-2,2 0-1,-3 0 0,-5 0 0,-3 0 1,-5 0 1,-5 4-3,0 1 4,0-2-5,-3 4 0,5 2 3,-5 1-2,-1-2 0,-2 3 2,2 0-4,-7 0 1,2-1 1,-3 2-3,-1-2 3,-5 0-3,3-1 0,-3 1-3,2 0-13,-1-3-60,1 0-101,-1-6-360,-6 4 0,-5-4 0</inkml:trace>
  <inkml:trace contextRef="#ctx0" brushRef="#br0" timeOffset="55755.5392">26232 6699 499,'0'-4'105,"0"0"1,0 2 8,1-1 9,-1 2 9,0 1 9,3 3 17,6 1 12,0 3 16,2 3-74,8 2-9,2 1 4,-1-4-4,4 5-7,-4-2-4,-7 2-4,-5-2-12,-5 2-7,1-3-8,-4 3-2,-4 1 5,1-1 4,-5 1 9,-4 2 10,-6-1 13,-9 0 10,-3 0 4,-5-1-2,1 2-10,1-2-10,6-1-12,4-3-9,9-1-24,3 1-70,3-5-152,5-8-550,-2 7 0,-2 2 0,-4-5 0</inkml:trace>
  <inkml:trace contextRef="#ctx0" brushRef="#br0" timeOffset="57003.6213">24220 8801 451,'0'-2'56,"0"0"31,0-1 35,0 1 28,0 0 20,0 2 24,0-4 22,0 1 13,0 0 14,0-5-26,0 3-7,0-1-20,1 1-29,-1-3-14,3 0-16,3-1-17,5-2-15,4 2-10,3 0-9,3-1-10,2 0-9,1 4-10,1 3-4,1-1-10,-5 6-5,3 5-4,-3 3-4,-3 8 0,-4 2-3,-5 10-2,-5 0 1,-2 3 3,-4 1 0,-4-1 1,-3 1-1,-3-4 2,-8-2-3,-4-3-3,-3-4-1,5-6 1,-2-6-3,7-1-2,2-8-7,3 0-15,5-3-44,0-4-101,3-5-168,4-12-376,0 7 0,0-3 0,11-3 0</inkml:trace>
  <inkml:trace contextRef="#ctx0" brushRef="#br0" timeOffset="57330.9798">24793 8665 1503,'-16'0'125,"-3"1"14,-6 2 13,-7 4 13,5 3 10,0 6 16,3 4 10,7 4 8,4 5 8,7 0-93,4 5-23,2-3-11,4 1-12,6-3-10,2-2-13,3-3-12,6-5-12,3-3-5,0-4-19,5-4-74,5-3-176,1-15-435,1 7 0,5-1 0</inkml:trace>
  <inkml:trace contextRef="#ctx0" brushRef="#br0" timeOffset="57671.4742">25222 8861 1947,'0'0'115,"0"0"23,0 0 23,0 0 20,3 0 9,5 0 4,5 0 4,8 0 2,11-4 2,8 4-93,3-4-23,-3 1-32,-4 2-67,-7-1-137,1-5-572,-12 7 0,-2 0 0,-6-4 0</inkml:trace>
  <inkml:trace contextRef="#ctx0" brushRef="#br0" timeOffset="57923.5305">25308 9039 1420,'0'3'178,"0"1"10,0 1 15,1 0 5,5-5 0,2 0 1,10 0 1,7 0-6,5 0-18,5 0-211,4-7-180,-1-6-391,-1 4 0,-3-2 0,-3-2 0</inkml:trace>
  <inkml:trace contextRef="#ctx0" brushRef="#br0" timeOffset="58631.0584">26116 8443 776,'-11'-4'168,"-2"0"31,-7-2 13,-1 1 10,6 2 11,-1 3 15,0 0 22,2 3 22,-2 2 12,-2 5-110,-4 4-40,-1 11-26,1-1-8,1 10-7,7 1-5,5 2-13,6 4-20,2 5-15,4-1-14,5 1-7,-3 3-8,4-5-5,4-2-5,-3 1 1,-6-7-7,2 0 0,-6-2-4,0-3-6,0-4-3,0-6 1,0-3 0,0-5 6,0-9-2,0-2-2,0-10 2,0-4-5,0-9 3,0-7 0,0-7 5,0-4-2,0 3-2,0 5-2,0 5 0,0 8-1,0 10-8,3 2-8,0 1 6,2 0 3,4 1-5,6-1 0,7-1-16,4-1-29,1 0-70,6 0-142,-3-10-487,2 9 0,-4 1 0,3-5 0</inkml:trace>
  <inkml:trace contextRef="#ctx0" brushRef="#br0" timeOffset="58968.0951">26447 8591 1436,'0'-1'149,"0"-1"21,0-1 6,-3 3 7,-5-4 14,2 5 14,-8 3 14,-2 9 18,-2 3 14,2 6-97,-4 12-38,5 2-19,0 3-2,-1 2-8,5 4-8,5-1-12,3 1-16,1 0-20,7-4-17,7-5-17,6-5-43,6-6-58,11-7-83,12-12-575,-7-3 0,-1-8 0,0-2 0</inkml:trace>
  <inkml:trace contextRef="#ctx0" brushRef="#br0" timeOffset="59613.0609">26647 8843 1842,'0'0'139,"0"0"15,0 0 27,-3 1 18,-2 2 12,0 5 7,2 2 10,1 4 2,2 8 4,0-2-127,3 6-11,4-2-14,-2 0-27,6-5-17,1-3-8,1-5-2,-2-7-5,5-3 0,-4-2-4,6-5 2,-1-5-1,3-3-2,-7-4-6,4-4-11,-7-2-15,-1-1-12,-4 1-3,-1-1-3,-1 6 2,0 2-3,-1 6-3,-2 5 3,0 2 8,1 4 14,-2 7 15,2 5 10,2 7 4,-1 3 2,5 10 0,-1 1 2,0 5 8,-1-1 10,4 3 6,0 0 6,-5-2 0,-1-1 4,-1-5 11,-2 2 6,-5-6 12,-8-6 5,-4 1 1,-7-3-13,-4-5-9,-2-4-9,-2-5-15,2-3-41,6-3-78,4-3-94,7-4-220,4-12-481,6 4 0,3-12 0,6-6 0</inkml:trace>
  <inkml:trace contextRef="#ctx0" brushRef="#br0" timeOffset="60009.3727">26973 8481 1299,'2'-3'139,"-2"0"16,3 0 18,5 1 22,1 0 13,6 2 16,6 0 13,5 5 16,-2 8 10,4 8-105,-1 10-15,5 8-5,-4 14-5,-1 3-13,-7 6-6,-6-1-13,-8-1-4,-5-4-15,-5-3-8,-6-6-6,-6-4-6,-8-4-11,-4-1-17,-6-5-69,6-2-200,-5-14-615,10 1 0,-6-7 0,-5-7 0</inkml:trace>
  <inkml:trace contextRef="#ctx0" brushRef="#br0" timeOffset="69425.279">5521 9647 887,'0'-1'62,"0"-1"15,0 1 12,0 1 11,0 0 11,-3 0 9,3-3 15,0 3 12,0 0 11,0 0-36,0-1-18,0 1-16,0 0-10,0 0-9,0 1-7,0 2-7,0 4-8,0 4-6,0 5-5,0 3-1,0 3 6,0 7 8,0 5 8,0-1 3,3 4 1,-3 2 2,0 2-1,0-4 0,0 1-2,0-1-2,0-2-5,0-2-4,0 0-7,0-4-5,0-2 0,0 0-3,0-3 0,0 3 0,0-3 0,0 0-1,0-1 3,0 0 3,0-3 1,0 0 6,0-3 7,0-2-2,0 0-2,0-2-5,0-2-6,-3-4-1,3 3-5,0-3-5,0 1-4,0-1-7,0-3-10,0 2 1,0-2-3,0-1 1,0 2-3,0-2-2,-2 1-9,-1-2-23,-1 4-42,-2-1-72,0-1-102,4-2-136,-4-4-265,0-1 0,-1 3 0</inkml:trace>
  <inkml:trace contextRef="#ctx0" brushRef="#br0" timeOffset="71337.7398">5280 10413 627,'0'0'91,"0"-1"15,0 1 8,0 0 8,0 0 18,0 0 14,0 1 25,1 6 24,1 3 18,6 7-61,-1 4-6,2-1 1,0 7 3,4 1 6,-5 1-7,0 3-12,2-1-14,1-1-16,-5-1-15,3-5-9,-6-3-10,0-4-11,-3-5-6,6-5-6,-3-4-2,0-3 1,6 2-7,6-4-6,-1-1-1,3 0-3,3-8-2,3 2-2,-2-3-6,3-2-8,-1-1-11,2 1-4,-1 2-5,0-4-4,-4 2-3,-1 1 0,-2 1-2,-8 0-2,0 1-1,-3 1-2,0 0-3,-3 1-1,0-1-3,0 1 1,0-2 1,0 5 0,-3-3-1,0 0 2,3 3 2,-3-2-2,0 3 5,0-2 4,0 2 3,0 0 2,0 1 2,0-2 3,-3 1 3,-3 0 5,0-2 5,-4 4 9,-1-1 13,-1 1 9,-5-1 10,-2 4 22,-3-3 16,-2 3 24,-3 0 11,-4 0 2,-2 3-1,-2-3-2,3 2-8,4 1-7,2 1-8,4-1-19,-1-1-13,5 1-24,-1-1-7,5 0-5,1 0-1,2 0 0,5-2 1,-4 0-1,8 0 0,-4 0-2,3 0-5,0 0 1,0 0-3,0 0-3,0 0-4,-3 0-3,1 0-5,2 0-3,-1 0-2,1 0 0,1 0-4,1 0 0,1 0-3,-2 0 0,1 0 1,1 0-2,0 0 2,0 0-2,0 0 0,0 0 0,0 0 3,0 0-3,0 0 2,0 0-2,0 0 0,0 0-1,0 0-1,0 0 4,0 0 0,0 0-1,0 0-2,0 0 3,0 0 0,0 0 3,0 0-1,0 0 2,0 0-3,0 0-1,0 0 1,0 0 0,0 0 3,0 0-4,0 0-2,0 0 0,0 0 0,0 0 0,0 0-1,0 0 0,0 0 0,0 0-2,0 0 0,0 0 3,0 0-3,0 0 1,0 0-4,0 0 0,0 0 0,0 0-1,0 0 0,0 0 2,0 0-6,0 0 3,0 0 3,0 0 0,0 0 2,0 0 1,0 0 3,0 0 0,0 0 2,0 0 0,0 0 2,0 0-2,0 0 0,0 0 1,0 0 0,0 0-1,0 0 1,0 0-1,0 0-1,0 0 0,0 0 1,0 0-2,0 0 1,0 0-1,0 0-2,0 0 0,0 0 1,0 0 1,0 0 2,0 0 3,0 0 2,0 0 3,0 0 2,0 0 1,0 0 2,0 0-4,0 0-4,0 0 0,0 0-3,0 0-2,0 0-3,0 0-1,0 0-5,0 0 0,0 0-1,0 0 5,0 0 0,0 0-3,0 0-2,0 0-4,0 0-24,0 0-75,0 1-121,18-1-913,-15 5 0,1-3 0,-5-2 0</inkml:trace>
  <inkml:trace contextRef="#ctx0" brushRef="#br0" timeOffset="82277.5364">8157 1500 868,'-1'0'84,"-1"-3"20,-2 3 20,4 0 24,-3 0 26,3 0 23,-2 0 22,1-1 15,-1-3 20,1 1-48,-1 0-12,2-3-16,0 0-16,2-3-23,2-2-24,7-1-18,5-1-21,7-2-12,4 6-20,0-2-12,0 5-8,0 3-2,-1 3 1,-2 7 3,-2 8-1,1 4 0,-5 8 2,-1 6-1,-7 1 1,-4 1 0,-3-1 1,-3 2 1,-6-2-3,-4-1-1,-7-3 1,-7 1-3,-3-2-2,-5-3-2,4-4 0,-3-4-2,1-4-2,2-5-6,1-1 0,1-7-8,7 0-22,4-3-34,7-5-73,1-3-133,11-9-492,-1-1 0,8-2 0,8-3 0</inkml:trace>
  <inkml:trace contextRef="#ctx0" brushRef="#br0" timeOffset="82737.5356">8670 1408 883,'-13'0'71,"-5"-1"17,-6 2 13,-2 2 9,4 0 10,2 5 15,2 4 27,2 2 18,-1 6 22,2 6-37,3 3-12,3 3-2,4-3-4,2 7-1,7-1-4,3-5-13,5-1-25,6-1-18,3-5-12,8-3-13,1-4-7,-2-8-14,2-3-7,-4-1-8,-4-4-6,-1 0-10,-5-2-24,-6 2-69,2-3-84,-1-5-147,-5-8-286,1 9 0,1-1 0,-1 1 0</inkml:trace>
  <inkml:trace contextRef="#ctx0" brushRef="#br0" timeOffset="83473.7768">9162 1572 817,'-4'-1'72,"-3"-1"22,1 2 20,-5 0 25,0 0 23,1 0 22,4 0 26,0 0 22,3 0 16,3 0-50,0 0-12,1 0-18,4 0-16,4 0-22,13-2-21,13-1-19,14-1-21,18-1-21,14-1-12,7-1-2,2 0-8,-1-2-5,-11 1-3,-10 3-3,-10 1-2,-11 1-4,-8 3-5,-11 0-2,-9 0-4,-7 0 0,-5 0-1,-4 0-28,-3 0-39,2-4-66,-2-1-86,0-3-104,0-6-235,3 9 0,-6-2 0,0 1 0</inkml:trace>
  <inkml:trace contextRef="#ctx0" brushRef="#br0" timeOffset="83932.299">9873 1344 535,'0'-2'126,"0"2"13,0-3 8,0 3 9,0 0 25,0 0 25,0 0 15,0 0 14,0 0 15,1 0-86,7 0-23,4 5-6,6-3-4,3 3-8,8 0-27,-2 1-25,-5 0-13,-4 4-4,-3 1-8,-6 2-3,-4 4 0,-2 2 2,-4 6 4,-4 1 4,-7 6 3,-2 2 3,-2-5 0,-4 5-9,-2-5-5,6 0-5,-1-6-9,6-3-9,3-5-7,4-1-7,1-4-7,3-5-25,0-1-42,0-3-122,7-4-173,-2 2-278,4-4 0,4-6 0</inkml:trace>
  <inkml:trace contextRef="#ctx0" brushRef="#br0" timeOffset="84645.7288">10387 1448 919,'0'0'61,"0"0"13,0 0 22,0 3 18,0 3 28,-3 8 26,3 4 11,-4 7 10,2 3 7,2 1-54,0-2 6,-1 0-1,5-1-9,2-7-6,8-2-17,6-5-17,7-6-6,3-4-7,3-2-4,-1-6-4,-2-7-6,-3 1-11,-2-5-11,-7-3-10,-3-2-10,-5 1-7,-3 2-2,-1 2 0,-6 3-1,0 6-7,0 2-1,0 3 0,0 5 1,0 5 0,0 7 2,0 11 0,3 11 0,3 10-2,7 5 2,1 3 9,5 1 3,-2-2 4,0 2 14,-11-4 15,-3-3 21,-3-6 26,-6-1 22,-11-2 32,0-8 25,-11-2 14,-8 0 10,-2-6 13,1-2-16,0-5-10,6-2-31,1-3-23,6-4-22,3-2-46,1-5-60,1 0-74,3 0-98,-2-3-129,8-3-181,-5-14-584,1 5 0,-2-6 0,-3-6 0</inkml:trace>
  <inkml:trace contextRef="#ctx0" brushRef="#br0" timeOffset="85950.1534">8583 1275 167,'0'-2'64,"0"2"16,0-1 19,0 1 25,0-1 18,-3 1 15,3 0 12,0 0 11,0 0 16,0 0-25,0 0-2,0 0-2,0-2-11,0 2-17,0-5-15,0 3-8,0-2-2,0-2 2,3 0-9,-3-1-16,6-3-15,0-1-8,7-3-5,1-3-3,3-1-3,1-2-3,1 0-8,0-3-9,5 0-4,-2-1 2,1-1-2,-1 4-3,2-1-6,2 2-1,1 1-4,2 2 0,4-2-2,3 1-4,-1-2-4,5 2-4,-2-4-3,-2 3-1,-1 0 2,-2 2-1,0 0 1,1 4 0,2 0-1,7 1-1,3 4 3,-1 1 0,5-1 1,-8 4 0,0-1 0,-7 3-1,-2 1 1,-6 1-1,3 0 0,-6 2 2,2 1-1,-1 0 0,-2 5-1,-1-2 0,3 6 1,-3-4 2,4 4-2,1 0 2,-2 0-1,-3-2-1,-1-1 0,-7-1 1,-1-3 0,-1 2 2,0-1-2,-2 0-3,1 2 0,1-3 1,-3 3 0,0-5 0,-3 3-2,-3-3-4,-3 0-4,3-1-22,-3-2-62,3 0-61,2-2-114,11-7-373,-10 6 0,0-5 0,0 0 0</inkml:trace>
  <inkml:trace contextRef="#ctx0" brushRef="#br0" timeOffset="87162.1941">10109 637 502,'-2'-3'101,"1"2"21,-1-1 15,1 1 14,-1 1 7,4 0 1,-4 0 1,2-2 6,0 2 9,0 0-67,0 2-18,0 1-10,3 1-3,0 4-3,5 3 6,5 2 9,6 3 3,0 4-2,5 2-7,-2-2-5,-2 2-5,0-1-9,-8-2-9,-3-2-7,1-4-7,-5 1-6,-2-1 2,-1-2 6,-2-1 6,0 1 6,-5 0 7,-1 1 10,-6 0 8,-3 0 8,-4-1 9,-5 2 9,-2-1 5,-3 3 1,2-3 1,1 2-3,4-3-4,7-2-8,3 0-6,3-4-6,3-2-7,3 0-15,3-3-4,0 1-8,0-1-7,0 0-4,0 0-4,0 0-1,0 0-6,0 0-6,0 0-1,0 0-4,0 0-5,-3 0-4,3 0-3,3 0 0,-3 0-3,0 0-3,0 0 2,0 0 0,0 0-5,0 0 4,0 0-2,0 0 1,0 0 1,0 0-2,0 0 4,-3 0-2,3 0-2,0 0 0,0 0 4,0 0-1,0 0 3,0 0-2,0 0 1,0 0-1,0 0-2,0 0 2,0 0 1,0 0-1,0 0-4,0 0 2,0 0-2,0 0 0,0 2 0,0-2 0,0 0 0,0 0 0,0 0 0,0 0-5,0 0 4,0 0-2,0 0-2,0 0 1,0 0 0,0 0-1,0 0 1,0 0-1,0 0 1,0 0 8,0 0-2,0 0 1,0 0 1,0 0 1,0 0-1,0 0 0,0 0 1,0 0-1,0 0 1,0 0-5,0 0 0,0 0 0,0 0 0,0 0 0,0 0-3,0 0-3,0 0 0,0 0-4,0 0-7,0 0-9,0 0-22,0 0-34,0 0-46,0 0-53,0 0-93,6 0-184,-6 3-337,1 0 0,1-1 0,1 3 0</inkml:trace>
  <inkml:trace contextRef="#ctx0" brushRef="#br0" timeOffset="88594.0854">10407 1908 638,'0'-2'90,"-2"1"15,2-1 17,-1 0 9,1 2 14,0 0 18,0 0 8,0 0 3,0 0 5,0 0-62,0 0-21,0 0-9,0 0-12,-2 0-4,2 0-9,-1 0-14,1 0-2,0 2 1,0 1 0,0 1-1,0 0 0,0 2 0,0 1 0,-2 1-1,-2 1 3,0 3 3,0 3-3,-2-1 2,-3 1 1,1 2 4,0 0 1,-4 2 4,-3 1 3,-4 2 3,0 2-1,0 1 1,-4 0 2,-4-1-2,0-1 2,0 3-2,-6-5 3,1 1-2,-4-2-1,3-3-2,-6-1-1,-1-2-8,-3-1-2,-5-2-4,-5 0-3,-7-1-3,-2-1-8,-3-1-5,-4-1-7,-1-1-1,3 2-5,3-2 1,2 0 0,2-1 0,9-2-3,4-1 1,3-2 3,8 1-1,5-2-2,1 1 1,3-2 3,2-2 2,0-1-2,1-3 1,1-3-1,5 2 0,0-3-4,2 3 1,2-2 0,2 1-2,-2 0-3,2 1-3,2 3-1,-2-5 1,4 2-2,2 3 1,2-2 1,1 3-3,0 2 1,3 2-2,0-1 0,0 2 1,0 0-5,0-1-2,0 1-5,0 0-7,-3-4-12,3 3-43,-3-2-70,1-3-109,2 0-148,5-8-411,-2 2 0,-3-2 0,7 2 0</inkml:trace>
  <inkml:trace contextRef="#ctx0" brushRef="#br0" timeOffset="89855.3">8901 1993 843,'0'0'64,"0"0"16,0 0 17,0 0 11,0-3 8,-3 3 5,0 3 11,-4 2 19,0 3 17,-6 3-31,-1 6-8,-7 4-7,-5 1-10,-2 0 1,-4 3 6,-2-4 2,0 1-4,6-5-14,2 0-12,5-5-13,5-6-5,5 2-2,4-4-3,5-2-5,1-1-12,1-1 1,1 0 0,-2 0-1,-1 0 0,2 0 1,-1 0-4,-1 0-6,4 0-4,-2 0-7,-2 0-7,2 0-5,0 0-7,0 0-4,0 3-4,2 2-2,2 5 3,5 6 2,-2 1 3,7 7 4,0 5 6,-4 2 7,1 1 6,-2-1 6,-3-2 6,3-3 1,-6-6 0,0-5 0,0-2 0,1-6 4,-2-2 0,-2-1 2,0-4 4,0 0 5,1 0 2,-1 0-2,0 0 1,2 0-2,-2 0-1,0 0-5,0 0-5,0 0-8,1 0-12,-1 0-12,0 0-8,0 0-2,0 0-1,0 0-4,0 0 0,0 0 0,0 0-2,0 0 0,0 0 0,0 0 0,0 0 0,0 0-1,0 0-6,0 0-1,0 0-4,0 0-4,0 0 0,0 0-10,0 0-4,0 0-7,0 0-2,0 0-1,0 0 2,0 0 2,0 0 3,0 2 1,0-2 5,0 1 7,0-1 7,0 0 5,0 0 4,0 0 3,0 0-1,0 0 4,0 0-1,0 0 1,0 0-1,0 0 1,0 0-1,0 0 0,0 0-1,0 0 0,0 0 0,0 0-1,0 0 1,0 0-1,0 0-2,0 0-3,0 0-16,0 0-37,0 0-20,0 0-16,0 0-18,0 0-15,2 0-7,-1 0-36,1 0-87,1-1-119,2-6-268,-1 5 0,-1 0 0,0-1 0</inkml:trace>
  <inkml:trace contextRef="#ctx0" brushRef="#br0" timeOffset="98320.0166">5175 11064 1358,'-3'0'71,"0"0"28,0 0 29,0 0 24,1 0 22,1 0 14,-2 0 12,1 0 11,-1 0 16,1 0-39,1 0 0,1-2-9,0 2-10,0-2-17,0-1-22,4-3-8,3-1-13,2 0-10,7 0-13,4-2-15,-1 2-14,4 3-19,1 1-20,3 1-7,-1 4-1,-1 5-5,1 4-1,-5 3 0,-6 7-1,-3 2-2,-6 2-2,-5 2 0,-1 1 3,-4-1 1,-8 3 1,1-3 1,-5 1 0,-2-6 0,0 2 1,3-9 1,-5-1-2,5-4 4,2-3 1,0-6-9,2-1-21,1-7-32,0-1-48,1-4-85,6-1-146,1-8-433,1 10 0,2 4 0,1 0 0</inkml:trace>
  <inkml:trace contextRef="#ctx0" brushRef="#br0" timeOffset="98861.8658">5677 11035 1418,'0'0'116,"0"0"12,-4 0 14,-4 0 19,-2 0 25,-4 0 14,-5 0 13,0 1 9,-3 3 4,-5 0-81,0 8-28,3-1-11,1 1-10,7 5-20,5 1-18,4 0-11,4 4-9,6 4-6,4-2-1,2 3-5,5-1 2,5-1 0,4-3-2,-3-2-1,-1-1-2,3-6-3,1-2-3,-3-8-3,4 0 0,-2-3-3,-2-3-3,-2 0-4,-4 0-8,-1 0-1,-7-1-8,-3 0-11,-3 3-19,2-1-40,-2 2-54,0-3-97,1-1-124,1 0-262,-2 1 0,0 2 0,1-4 0</inkml:trace>
  <inkml:trace contextRef="#ctx0" brushRef="#br0" timeOffset="99345.4969">6830 11014 1476,'0'0'38,"0"0"44,0 1 44,0 1 31,0 0 25,0 0 27,1 0 21,4-2 12,7 2 10,8-2-10,11 0-3,16-2-38,8 1-34,9 0-28,3-2-24,1 0-24,-3-2-19,-6 2-16,-13 0-15,-8 2-42,-14-1-79,-10 2-173,-4-44-551,-6 37 0,-2-1 0,-1-3 0</inkml:trace>
  <inkml:trace contextRef="#ctx0" brushRef="#br0" timeOffset="99574.2366">7145 11190 2172,'0'3'88,"3"-2"21,4 2 16,4-3 4,8 3 2,8-6-1,8 0-4,7-1-24,3 0-46,-4-6-169,-5-12-498,-4 11 0,-9 0 0</inkml:trace>
  <inkml:trace contextRef="#ctx0" brushRef="#br0" timeOffset="101957.9453">8260 10693 886,'0'0'83,"0"0"31,-2 1 40,1 2 33,1 1 28,-4-2 20,3 0 19,-1-2 18,2 0 20,-3 0-38,3 0-23,0-2-26,0 0-37,0 0-28,2-3-24,1-3-18,6 4-15,6-4-16,5 2-20,8 3-11,1 2-9,0-1-5,1 7-2,-3 0-2,-6 4-8,-3 4 0,-3 3-1,-9 4 2,-3 4 2,-3 0 0,-6 5 1,-8 0 1,-2 2 1,-4-1 0,-4-2 2,0-1-1,3-5-3,5-4-4,3-6 3,7-2 1,3-5 5,2-3-3,1-1-2,1-1 0,-1 0-2,0-1-2,2 1 1,2 0-1,5 0-3,6 0-2,5 0-8,3 1 1,1 5-2,-4 3 0,-4 3 6,-6 4-3,-4 2 4,-4 2-1,-2 2-1,-3-1 2,-6 1 3,-3 0 1,-9-1 2,-5-1 1,-2-5 1,-2-1 4,0-9-1,2-2 0,-1-3 2,4-3-3,1-2-2,8-2-8,2-3-7,8-2-19,0-2-37,6 3-64,0-2-126,16-5-594,-8 3 0,7-2 0</inkml:trace>
  <inkml:trace contextRef="#ctx0" brushRef="#br0" timeOffset="102705.3733">8743 10797 1242,'0'0'49,"0"0"25,0 5 26,0 3 21,0 4 7,1 2 9,1 8 15,1 2 8,0 1 8,7-2-27,-4 2-5,2-3-14,-1-3-16,2-2-12,-1-3 4,2-5 0,4-2-10,1-6-5,4-1-6,4-5-12,0-6-4,4-6-10,0-2-9,-5-5-10,-3-1-11,-6 0-7,-7 3-4,-3 1-4,-3 2 1,0 6 1,0 5-3,0 0-4,0 5 1,0 3 2,0 0 1,0 5 1,0 6 4,5 10 2,2 7-1,0 8 2,6 6 6,2 5 6,-3 0-1,-5 3 4,2-1 5,-6-2 6,-1 1 3,-2-7 14,-6-1 27,-6-3 10,-5-3 8,-10-6 7,-6-1 9,-7-9-3,-3 2-3,-2-9-6,4-5-9,4-3-17,4-4-30,4-7-29,7-3-31,-1-6-37,8-2-52,2-3-49,8-1-91,3 0-202,7 0-380,8 0 0,6-6 0,8 0 0</inkml:trace>
  <inkml:trace contextRef="#ctx0" brushRef="#br0" timeOffset="103071.9493">9449 10907 1912,'0'0'73,"0"0"27,0 0 29,1 0 25,-1 0 19,0 0 16,2 0 10,6 3 6,3-3 2,10 0-52,3 0-16,11 0-26,-2 0-30,1-3-24,-2 3-21,-3 0-17,-7-1-20,-5-3-43,-1 1-109,2-2-220,-1 1-306,-3-1 0,2 0 0,-1-4 0</inkml:trace>
  <inkml:trace contextRef="#ctx0" brushRef="#br0" timeOffset="103995.6771">9949 10689 1511,'-1'0'129,"-1"0"24,-1-3 31,1 2 27,0-5 13,2 1 9,0-5 2,2-1 7,5-3 6,4-3-98,8-1-18,1 1-20,7 2-28,-2 2-24,1 5-12,-2 4-8,-4 1-1,7 6-6,0 3-6,4 5-8,-4 4-9,0 5-2,-6 7-4,-8 4-4,-9 1 2,-1 7 2,-3 1-1,-6 4 6,-5 0 6,-6 2 5,-10-1 9,-4-2 8,-3-3 10,1-5 12,-2-4 0,5-5 4,6-8 0,6-4 1,6-4 5,4-5 2,0-3 1,3-2-9,2-6-8,-2-1-9,1-4-4,4-2-2,-2-3 1,2-2-7,2 1-10,-2 1-6,0 2-7,0 4-2,1-1-5,4 2 1,-2 1 1,5 3-1,3-2-5,1 3 0,5-1 0,4 3 0,2 0 2,2 2-1,1 0 2,2 2 1,-2 0-1,-2 3 0,3 1 1,-1 4 0,-2 2 3,3-3 1,-3 2 0,-3-2-2,-2-1 5,-4-3-2,-1 2 3,-2-5 3,-6-1 1,2-1 3,-4 0-1,1 0 0,-2 0 0,-2 0 1,-1 0-5,2 0-6,-2 0-20,0 0-51,0 0-94,2 0-85,14 0-300,-13 3-345,0-2 0,-5 4 0,-4 0 0</inkml:trace>
  <inkml:trace contextRef="#ctx0" brushRef="#br0" timeOffset="128781.5238">25255 10260 1393,'-7'-1'120,"-7"-2"33,-6 0 19,-13 1 18,-12-3 14,-6 5 7,3 0 4,0-1 4,7 4-1,9 2-83,10 4-33,7 0-32,3 5-13,9 4-5,1 3-2,1 4 1,4 9 5,2 5 2,2 5 4,3 8 0,1 3 2,2 2 0,-2 2-4,-2-2-13,-3-3-9,2-4-6,-8-1-10,0-5-3,-4-5-6,0-7 4,4-9 11,-3-9-1,2-8 3,-2-7 1,1-13-5,-2-11 1,1-7-2,3-10-1,-2-4-2,2 2-2,3 1-14,0 5-4,3 9-4,8 4-1,5 4-1,8 7-13,8 2-13,5-2-25,1 5-49,-1 0-85,-2 0-154,-9-7-406,-6 13 0,-1-3 0,-2-2 0</inkml:trace>
  <inkml:trace contextRef="#ctx0" brushRef="#br0" timeOffset="129150.0412">25629 10399 2121,'-7'-2'115,"-2"0"22,-9 1 20,-3-1 9,-2 8 13,-4 4 7,-3 6 9,2 9 4,2 10 3,-1 8-88,9 6-25,2 5-20,6 5-18,4-1-11,6-1-9,3-3-9,8-5-16,8-6-29,3-8-46,8-7-82,12-14-173,-1-8-378,-1-6 0,-1-8 0,3-9 0</inkml:trace>
  <inkml:trace contextRef="#ctx0" brushRef="#br0" timeOffset="129562.2068">25723 10669 1726,'0'-2'121,"0"-5"18,0 1 7,-3-3 8,9 1 9,2-1 10,5 0 7,7 4 4,8 1 4,2 1-87,2 4-32,-3 9-18,-5 7-8,-6 8-7,-6 4-7,-5 7-7,-4 0-7,-1 0-1,-7-1-2,-8 0 1,-5-3 4,-9-3 1,-8-2 2,-2-8 0,-1-6-1,6-6-1,5-4-5,6-7-18,6-7-51,9-6-68,3-6-118,3-12-413,9 3 0,7 0 0,7 3 0</inkml:trace>
  <inkml:trace contextRef="#ctx0" brushRef="#br0" timeOffset="129809.7899">26017 10605 1737,'-10'0'137,"-6"2"22,-11 5 11,-3 7 6,1 6 5,-1 11 4,9 5 3,6 5 1,9-1 0,5-1-101,7-1-37,7-4-34,7-3-29,8-5-27,16-9-63,7-9-107,9-12-412,-4 0 0,-3-9 0</inkml:trace>
  <inkml:trace contextRef="#ctx0" brushRef="#br0" timeOffset="130193.5282">26203 10372 1591,'0'-3'128,"2"1"13,-2 1 15,4-2 11,5 5 10,2 5 7,5 10 3,6 6 4,0 9 2,2 11-104,1 12-17,-2 0-7,-2 8-5,-6 0-2,-12 0 0,-3-1 1,-7-3 3,-7-6 1,-7-3 0,-6-7-1,-6-7-2,2-6-7,-1-9-9,6-7-18,10-8-31,1-3-59,9-6-119,4-10-568,2 3 0,9-1 0,9-8 0</inkml:trace>
  <inkml:trace contextRef="#ctx0" brushRef="#br0" timeOffset="130545.6304">26883 10772 2137,'0'0'106,"0"0"13,0 0 15,0 0 12,0 0 12,0 0 8,6 0 4,8 0 3,10-3 1,12 2-92,14-3-12,4 0-11,-3 0-17,-3-3-20,-10 5-44,-11 1-88,-5-1-188,-11 2-367,-6 2 0,-2-1 0,-5 3 0</inkml:trace>
  <inkml:trace contextRef="#ctx0" brushRef="#br0" timeOffset="130747.8364">26927 11043 2750,'3'1'61,"3"-1"3,11 0 1,10 0-1,6 0-9,14-2-23,7-3-35,6-2-23,3-2-146,2-23-406,-2 24 0,-4 1 0</inkml:trace>
  <inkml:trace contextRef="#ctx0" brushRef="#br0" timeOffset="131647.9373">27747 10510 1520,'-6'0'65,"0"0"9,0 0 10,0 2 32,5 1 45,1 0 35,1-3 28,-1 1 2,3-1 5,6-3-44,6-3-10,18-2-1,9-4-5,7 2-30,6 3-42,-4 2-36,-8 5-27,-9 5-2,-7 6-5,-9 6-4,-6 6-7,-7 6-10,-3 3-3,-10 5-2,-9 1 0,-13 1 0,-6-3 1,-3-2 0,0-6 2,10-6 3,13-6 2,5-8 4,8-1 4,5-4-4,-1-3 1,4 1-2,8-1 2,5 0-3,8-1-2,7 1-3,3 1 0,3 1-5,-3 5-7,0 3 5,-7 6-4,-5 5 2,-10 0 0,-10 6 0,-7 1 4,-12 1 2,-9-1 4,-5-4 5,-10-1 9,-4-5 3,-3-4 2,2-5 2,7-6-6,4-2-14,8-4-32,6-4-66,11-6-92,16-9-251,-5-4-306,11-3 0,13-3 0,9-2 0</inkml:trace>
  <inkml:trace contextRef="#ctx0" brushRef="#br0" timeOffset="132094.6368">28444 10668 1917,'-2'-4'129,"2"0"23,0-3 20,0-1 10,2 0 4,4 1 4,4-1 5,2 0 4,9 4 2,4 1-87,8 1-34,0 4-21,0 5-18,-2 5-11,0 5-2,-10 8-4,-5 4-2,-8 4-3,-5 5-1,-11-2-4,-11 3 3,-9-2 0,-6-2-4,-8-2 1,-6-4 0,6-3 1,2-6-5,3-7 1,10-6-11,6-6-25,6-3-54,9-10-123,12-7-176,4-5-301,10-6 0,16-8 0,6 1 0</inkml:trace>
  <inkml:trace contextRef="#ctx0" brushRef="#br0" timeOffset="132365.3073">28935 10596 2134,'-23'1'122,"-10"6"22,-11 3 14,-13 13 12,8 2 9,6 10 6,12 0 3,14 1 7,11-1 4,9 1-93,9-4-24,8-2-23,5-1-12,12-4-13,9-8-14,3-4-40,6-6-58,2-5-193,-3-4-459,-4-4 0,-3-4 0,-4-8 0</inkml:trace>
  <inkml:trace contextRef="#ctx0" brushRef="#br0" timeOffset="132620.412">29282 10804 2316,'0'-1'158,"0"0"13,0 1 6,0-2 10,5 2 4,4-2 5,7 1-1,7 0 1,16-2 2,6 0-124,6 1-43,3-3-47,-4 0-98,4-4-243,-22 4-363,-7-5 0,-1-2 0,-4-4 0</inkml:trace>
  <inkml:trace contextRef="#ctx0" brushRef="#br0" timeOffset="133560.2198">29878 10530 1280,'-3'-3'170,"3"2"38,0-3 18,-1-2 12,2-3 11,-1 3 21,3-5 9,7 1 10,4-1 8,6 0-113,1-3-44,9 2-35,2 2-14,3 1-11,2 1-10,0 4-20,0 4-7,-4 5-8,-3 9-5,-5 3-10,-1 7-6,-12 8 2,-4 4-5,-7 0 0,-11 7 6,-13 0 9,-13 3-1,-6 0 7,-9-3 4,-2 0 8,5-8 4,6-2-5,6-9 8,10-5 0,11-6 10,6-5 1,4-5 2,1-3-6,4-3-7,-3-5-4,3-3-4,0-1 2,3-3-5,4 1-5,3-1-15,6 2-9,2 0-3,3 1-5,3 3 1,-2 1 1,0 3-1,0 3 2,2 2-3,-2 2-1,2 4 5,1 1-1,1 4 4,4 2 3,-1 1 1,1-4-1,-3 2 0,-3-1-2,-1-2 2,-6 0 4,0-2-7,-5-3-1,-6-1-1,-3-1-1,-1-2 0,-2 0 1,1 0 1,-1 0 0,2 0-2,-1 0-2,-2 0 0,1 0-5,1 0-13,-1 0-12,0 2-16,0-2-18,0 1-18,0 0-13,0 1-10,0 0-18,0 1-23,0-1-7,0 1-11,0-1-3,0 1 5,0-1 7,0 0 12,0 0 6,-1-2-11,-2 0-15,1 1-19,-4-1-56,6-3-118,-9 5-205,-1-4 0,-4 2 0</inkml:trace>
  <inkml:trace contextRef="#ctx0" brushRef="#br0" timeOffset="136475.5278">24671 11655 572,'0'0'35,"2"0"14,-1 0 24,2 0 18,-3 0 7,2 0 11,1 0 14,-3 0 11,1 0 12,2-1-12,4-1 6,4 1-1,3-3-11,4-2-3,4 0 0,1 0-2,1-1-4,3-2 0,-1 4-6,4-2-14,0 0-10,2 2-11,-1-1-11,-1 2-13,0 0-7,-3 1-6,-3 3-7,-4 0-11,-2-3-2,-4 6-1,-2 2-1,0 2 1,-3 3 0,4 2-1,1 3 2,2-1-1,-2 1 5,7-1 4,-1-2 8,3-4 5,5-2 7,2-3 3,5 0 1,2-9 2,2 0-1,2-2-1,-4-1-4,0-6-6,-3 1-9,-4-1-10,2 1-7,-3 2-4,-2 1-6,0 0-2,-3 1 1,-1 3-4,-3 3-2,-6 1 1,-1 1 0,-2 2 1,2 2 0,1 1 1,10 1 3,2 1 6,5 1 3,7-3 11,4 0 12,5-2 3,1-5 5,5 1-1,-4-4 2,-3-1-1,-8-3 1,-7-1-5,-13 3-4,-5-2-9,-5 5-7,-4-2-7,-1 1-3,1-3 0,-4 4-1,3 0 2,-3 1-5,1 1-6,-1 3-20,2-1-43,-2 1-32,0 1-33,0 0-106,8 0-200,-8 3-299,3-1 0,-3 2 0,-3 3 0</inkml:trace>
  <inkml:trace contextRef="#ctx0" brushRef="#br0" timeOffset="137401.2771">25551 11950 923,'2'-3'79,"-2"0"22,0 1 13,0-3 24,2 3 21,-2-1 20,1 1 13,-1 1 8,2 0 3,-2 1-51,0 0-21,0 0-20,0 0-12,0 0-24,0 0-21,0 0-21,1 0-9,-1 0 1,2 0 7,-1 2 8,1 6 12,-1 6 14,1 6 15,-2 9 8,1 9 6,1 6 14,-1 6 10,1 4 5,2 4-3,-1-2 0,2-3-4,-1-7-7,1-3-8,-4-9-4,1-5-3,-2-5-6,0-4-17,0-1-12,0-6-8,0 1-11,0-7-10,0 4-10,0-5-9,0 1-23,0-1-41,0 0-51,0 0-54,0 0-70,0-2-129,4-3-133,-5 2-220,-2-2 0,-3-2 0,-5 1 0</inkml:trace>
  <inkml:trace contextRef="#ctx0" brushRef="#br0" timeOffset="137833.6292">25446 12662 1349,'-1'0'97,"1"0"22,0 0 32,0 4 20,1 1 15,2 7 10,3 5 5,0 3 6,0 3 8,5 2-80,-1-2 0,1-2-13,1-6-24,6-4-16,1-5-10,7-3-8,0-4-6,1-5-2,-2-2-10,-1-6-7,-7-3-5,-3-1-7,-10-5-9,-1 0-3,-9 0-4,-3 1 3,-6 4-1,-4 6-3,-6 5 3,-5 3-3,-1 4-1,0 4-7,6 1-31,4 3-78,13-2-205,4 3-393,2 0 0,4-1 0,-1-2 0</inkml:trace>
  <inkml:trace contextRef="#ctx0" brushRef="#br0" timeOffset="138755.4918">25511 13355 1373,'0'3'109,"0"-2"34,0 5 28,0 2 21,0-1 22,0 12 14,0 1 16,0 6 12,0 5 8,0 6-68,0-1-31,2 1-31,3-5-19,3-2-10,4-8-6,8-5-5,2-9-7,8-5-6,5-5-5,1-7-2,6-6-3,2-4-3,-3-8-7,-4-4-10,-7-1-14,-6 0-13,-6-2-5,-6 5-4,-7 4-3,-5 3 0,2 5-2,-4 4-5,2 6-3,0 3 0,0 4 1,0 7 2,0 5-1,0 10 2,0 12-1,0 10 1,0 8 6,3 6 13,4 3 6,2-1 1,-1 1 6,5-3 10,-7-3 6,-1-2 8,-3-6 15,-5-1 8,-4 0 17,-9-8 27,-8-4 51,-8-2 38,-13-6 21,-4-8 2,-7-4 10,-6-10-14,2-1-4,0-8-13,5-1-25,10-7-33,9 2-68,12-2-73,12 1-82,7 2-110,4 5-71,1-1-59,0 2-76,0-3-81,1-2-132,34-6-534,-26 0 0,5 0 0,2-1 0</inkml:trace>
  <inkml:trace contextRef="#ctx0" brushRef="#br0" timeOffset="139893.098">27204 13419 2215,'-3'0'122,"-2"0"24,-1 0 19,-1 0 14,7 0 10,-1 0 12,-1 0 12,4 0 12,-2 0 4,0 0-82,1 0 0,9 0-11,10 0-8,19-1-6,15-4-8,12-1-10,7-2-13,-5-4-12,-7 3-4,-14 3-31,-14-2-83,-11 3-71,-11 4-70,-5 1-86,-4 0-123,-2-12-428,0 12 0,-3 0 0,-5 4 0</inkml:trace>
  <inkml:trace contextRef="#ctx0" brushRef="#br0" timeOffset="140129.3515">27318 13624 2938,'0'2'99,"0"-2"11,6 0 7,2 0 2,5 0 1,11-4 2,12 0 0,11-5-4,12-3-19,11-2-130,3-8-107,11-2-248,-10 2-295,-2 0 0,-7 0 0,-7 1 0</inkml:trace>
  <inkml:trace contextRef="#ctx0" brushRef="#br0" timeOffset="140783.5227">28328 13080 2761,'-3'-1'125,"0"-2"26,2 2 31,-1-2 28,2 1 2,0-1 10,3 1 5,6 0 2,6-1 1,11 2-96,10 0-26,6 0-26,6 1-31,-3 2-27,-3 1-4,-15 5-9,-10 1-8,-8 6 3,-5 2-3,-17 6 1,-5 4 1,-12 0-5,-9 5-1,-8-1-1,5-7 4,6-1-3,10-3-1,11-5-10,9-5 2,3-2-2,8-1-1,1-4 6,1 4 0,8-2 4,2 2-5,7 4 3,3 2 2,1 4 8,1 1-4,-3 2 1,-7 6-1,-5-3-3,-8 3 7,-11-2 0,-8 3 2,-8-6 0,-12 2 1,-6-4 0,-5-1 3,-6-9-2,5-3 0,0-3-1,9-3-27,7-3-58,8-6-81,15-2-122,9-9-173,3-7-349,11-1 0,4-7 0,10-1 0</inkml:trace>
  <inkml:trace contextRef="#ctx0" brushRef="#br0" timeOffset="141177.2917">28903 13154 1932,'0'-6'160,"0"1"36,2-3 32,-1 1 10,5-2 8,4 4 7,4-1 9,7 2 9,6 1 4,5 2-111,4 1-39,2 5-34,-1 8-30,-2 6-12,-5 9-7,-9 4-4,-8 8-8,-8-2-8,-16 3-2,-10 1-4,-15 1-4,-9-2-3,-9-4-1,-6-2 6,1-7 0,0-6-2,8-8 2,13-9-10,11-3-49,14-7-72,15-9-122,44-13-642,-17-1 0,13-15 0</inkml:trace>
  <inkml:trace contextRef="#ctx0" brushRef="#br0" timeOffset="141453.8472">29348 13104 1948,'-13'0'97,"-4"5"35,-5 7 21,-5 7 16,4 6 13,3 10 13,1 6 5,5 1 3,1 1 1,2-1-59,8-5-35,0-3-38,12-6-20,11-7-34,13-8-58,18-6-92,33-10-232,4-1-304,2-8 0,0-6 0,-9-2 0</inkml:trace>
  <inkml:trace contextRef="#ctx0" brushRef="#br0" timeOffset="141755.9623">29867 13232 2557,'0'0'142,"0"0"40,0 0 44,0-2 13,4-1 7,9-1 2,16-1 3,17-2 0,16-3 0,12 0-99,-1-1-42,-5 3-61,-12 1-95,-15 1-82,-13 2-69,-7-1-202,-15 0-427,0 0 0,5-3 0,2-6 0</inkml:trace>
  <inkml:trace contextRef="#ctx0" brushRef="#br0" timeOffset="142507.5276">30650 12903 1783,'-5'-7'125,"1"-2"37,1-2 27,0-3 22,3-1 11,5 1 11,3 2 9,3-1 10,4 0 11,12 4-62,9 0-42,3 4-25,8 2-25,4 3-20,2 6-11,-5 10-8,-6 6-10,-12 8-4,-15 10-4,-11 6-15,-21 5 7,-18 7-6,-13 0 3,-9 0-2,-8-1 4,7-7 7,5-6 9,12-10 4,11-9 12,15-9 24,5-5 27,7-9 11,1-2-2,2-6 12,0-5-2,5-4-16,3-5-16,3-3-19,4 5-10,6 1-22,0 2-33,-1 5-20,4 3-1,1 2-15,3 5-2,3 0 6,8 0 16,2 5-6,4 2-6,0 3-5,-3 2-8,-10 1 0,-4-4-3,-8-2 12,-9-4-2,-7-1 7,-4 0-5,0-2 17,0 0-1,0 0 2,0 0-15,0 0-12,0 0-15,0 0-22,0 0-13,0 0-25,0 0-21,0 0-33,0 2-44,0 1-45,0-3-31,0 5-31,0-5-56,2 0-184,-5 0-298,0 2 0,-8-4 0,-2-2 0</inkml:trace>
  <inkml:trace contextRef="#ctx0" brushRef="#br0" timeOffset="150165.5203">29360 5046 2042,'0'0'59,"0"0"9,0 0 6,-1 0 5,2 0-2,-1 0 1,0 0-1,-1 0 10,-1 4 20,1 6-15,-1 8-8,-1 8-5,3 8 0,0 7 2,0 3 11,0 0 7,0-3 5,0-1 0,3-7-10,2-10 5,8-4 12,1-8 5,10-7 0,11-6-2,4-7-8,4-7-6,6-3-6,-4-5-2,-6-3-12,-9-4-24,-6-1-25,-10 0-8,-4-3-7,-7 1-2,-3 5-6,0 1 3,0 10-9,0 3-8,0 7 1,0 6-5,0 5 5,0 8-2,0 7 4,1 5 0,-1 12 3,2 8-2,3 8 9,1 9 6,1 4-1,2 1 0,0 2-5,-3-1 2,-3-5 2,-1-8 1,-8-6 1,-8-9 0,-10-4 0,-8-5-1,-11-5 4,-10-7-4,-1-3-13,0-6-42,4-5-45,8-9-40,15-6-78,15-7-217,12-8-392,11-7 0,14-7 0,17-2 0</inkml:trace>
  <inkml:trace contextRef="#ctx0" brushRef="#br0" timeOffset="150427.5354">30050 5400 2210,'0'0'157,"1"-4"2,-1 0-4,0 2 16,3 2 6,12-2 3,2 2 1,11-3 0,10 1-2,4 0-143,3-4-81,-3 2-161,-9-8-501,-14 7 0,-12 2 0</inkml:trace>
  <inkml:trace contextRef="#ctx0" brushRef="#br0" timeOffset="150645.3425">30125 5548 2350,'4'0'49,"2"-2"3,10 2-5,8-1 7,9-2-4,10-4-30,10 0-138,-3-15-382,1 8 0,-3-1 0,6 1 0</inkml:trace>
  <inkml:trace contextRef="#ctx0" brushRef="#br0" timeOffset="151019.2046">30725 5229 2110,'2'-2'117,"1"-4"12,10-1 15,7-4 9,12 2 6,11-1 10,14 3 8,2 2 2,1 8 4,-12 6-102,-3 8-13,-15 7-11,-8 5-15,-12 6-9,-5-2-3,-11 4-6,-12-3-7,-15 2-3,-14 0-3,-16-2 0,-5-2-1,-1-6-3,4-5 0,12-8-7,14-9-19,12-1-70,18-10-152,6-30-475,17 18 0,10-5 0,13-13 0</inkml:trace>
  <inkml:trace contextRef="#ctx0" brushRef="#br0" timeOffset="151492.3126">31463 5181 2084,'-23'0'90,"-16"0"17,-9 5 21,-12 8 14,4 6 11,8 6 7,12 8 7,10 4 5,19-2 11,5 0-49,15-1-15,12-3 1,15-7-9,4 0-6,12-6-7,-1-4-3,-5-8-6,-5-2-2,-12-2-10,-9-2-12,-7 0-7,-8 0-13,-5-2-11,-1-1-5,-1 2-3,-2-4-3,0 1-1,0-1-4,0 1-1,0 2-3,0-1-6,0 3-8,0-2-8,0 2-14,0-1-16,0 1-19,0 0-34,0 0-28,0 0-90,1 0-225,-1 0-326,-4 0 0,1 0 0,-7 0 0</inkml:trace>
  <inkml:trace contextRef="#ctx0" brushRef="#br0" timeOffset="154993.7751">31144 5082 388,'0'-2'50,"0"1"16,0-1 22,0 0 24,0 2 24,0 0 24,0-1 24,0 2 12,0-2 15,1 1-18,-1 0-5,0 0 4,2-1-11,-2-4-16,1 3-12,1-4-14,-1-1-15,2-1 0,-1-1-10,-2-3-3,7-1-4,-7-1-8,0 1-2,3-1-3,-3-2-9,0 0 2,2-1-5,-2-1-2,0-3 1,-2-1-6,-5-2-6,1 0-7,-3 2-3,-2 0 0,-2 3-1,-1-3-9,-4 2-2,3 1-8,-6-1-1,-5 0-6,2 0 0,-4 3-9,-5-3 0,-2 1-5,2 2 1,-5 0-3,2 3-4,0 0 3,0 3-5,0 1 0,1 5-2,-1-1 4,1 1-4,-2 2-1,2 3-3,-1-1 0,3 1 3,-2 0-5,-4 1 3,2 4 0,-3 0 1,0 4-1,-4 4 1,3 0-1,2-2 1,0 1 2,3-2-3,6 1 1,0 0 1,4-1-1,5 1 2,-6 0-3,3 3 2,-5-2 1,1 2-1,-1 1 0,2-1 1,2-2-3,5-2-1,4 2 0,0-6 0,5-2 0,-2 1-9,-3-3-57,-2-2-75,-2 0-71,2 0-73,6-5-163,6-1-337,3-2 0,3-4 0,0-3 0</inkml:trace>
  <inkml:trace contextRef="#ctx0" brushRef="#br0" timeOffset="155646.6969">29595 4509 775,'0'0'87,"0"0"27,0-2 14,0 2 4,0 0 9,0 0 4,-3 2 15,-3 2 16,-4 7 11,-3 6-44,0 5-24,-2 5-14,0-1-7,6 3 3,1-6 6,4 0 6,2-3-8,2-5-8,2-5 0,-2-3-3,0-4 8,6-3-6,6 0-2,6 0-6,9 0-10,3 0-12,6-3-5,-4-3-10,3-1-7,-5-1-4,-5-3-19,-4 0-6,-6-3-5,-6-4-2,-4-2-1,-5-3-2,-3 2-1,-6-1 2,-5 0-4,-7 6 0,-9 2 0,-5 5 0,-5 4-2,-1 2 1,4 3 0,5 2 0,10-2-1,5 1 2,5 1-3,7 1-1,2 0-1,2 0-2,-1 0-7,4 0-32,-2 0-52,0 2-59,3-1-148,3-8-379,6 11 0,3 0 0,9 1 0</inkml:trace>
  <inkml:trace contextRef="#ctx0" brushRef="#br0" timeOffset="156630.0579">29621 6070 929,'0'4'64,"0"0"27,0 4 23,0 2 25,0 2 12,0 4 18,1 2 8,2 4 8,3 2 2,4 4-23,4-2-28,3 2-20,-1-1-19,2-2-21,1 3-10,3 0-15,2-5-2,3 1-3,3-6 1,5-2-4,4-5-3,9-5-5,1-3-3,3-3-3,4 2-2,1-4-1,-7 2-6,1 0-3,-2-1-4,-5-3-3,3-3-4,1-3 2,6-4-1,0-2 0,0-5 1,2-6 0,-3 0 4,-4-5 4,-5 0 10,-6-2 8,-10 4 18,-8 1 6,-4 4 2,-11-3 3,-2 6-3,-2 1 0,1 0-3,-2 1-5,1 5-7,-1 1-11,0 3-23,0 4-29,0 0-40,0 6-73,0-3-142,3-3-112,-3 5-248,0-1 0,-1 2 0</inkml:trace>
  <inkml:trace contextRef="#ctx0" brushRef="#br0" timeOffset="157535.594">30832 5969 1680,'-5'-1'140,"0"-6"31,0 4 38,1-1 20,4-1 15,0 5 0,0-3-3,0 1 15,6-1 3,7 2-91,2 0-43,8-1-27,7 2-34,1 0-22,1 0-11,4 0 1,-4 0 3,-7 2-22,-2-2-2,-11 2-6,-6 1 0,-2 2 11,-2-1 7,-2 4 8,0 3 3,-6 0 10,3 6 6,-6 2 7,-5-2 6,-2 7 4,5-2 1,-4-1-7,3 0-5,-1 0-6,4-4 0,-2-1-11,4-1-4,1-3-3,3-1-3,0-3-4,-1-3-2,4-2-5,0-1-4,-1 0-3,1-2-3,0 1 4,0-1 0,0 0 2,0 0-1,0-1 1,0 1 3,0 0-2,0 0-1,0 0 1,0 0-3,0 0-7,0 0-1,0 0-1,0 0-1,0 0-2,0 0-5,0 0 1,0-2 1,0 2-4,0-3-2,1 0 4,1 0-1,-2 0 2,2 1-1,-2-1 1,0 3 1,1-3-1,1 2-1,-1-1 1,1-1 1,-1 2 0,2-1-1,-1 0-2,0 2 2,0-1-2,1-1 2,-3 2 2,0 0-1,0 0 3,3-1 3,-3 0-1,0-2 3,0 1 0,2 0-1,-2 2-1,0-3-22,0 3-63,0 0-115,0 0-74,0 0-670,-2 3 0,-4 1 0,-9 4 0</inkml:trace>
  <inkml:trace contextRef="#ctx0" brushRef="#br0" timeOffset="159541.9173">24585 12947 1967,'-3'0'87,"3"0"9,-3-1 11,3 1 11,0 0 9,0-2 15,0 2 11,0 0 14,0 0 13,0-2-64,0 2-12,0 0-5,0 0-8,0 0-9,0 0-3,0 0-9,0 0-3,0 0 1,0 0 0,0-1-2,0 1 2,0 0-1,0-2-2,0 2 1,3-2-1,0 1-3,7-3-8,6 2-17,4-3-9,5 1-2,2-5-6,0 0 0,4-5 1,2 3-1,3-5-2,12 4 6,9-3 10,14 1 6,19-6 4,24 0 0,22-3 6,23-1 6,19-1 1,19-1 5,18 5-1,15-7-4,10 4-6,17 1-1,11 0-2,7-4 2,13 4-6,8-2-8,8-3 2,8 1-5,2-4 0,2 0-4,-1-1-1,-4 0 4,-7 0-2,-13 1 2,-16 2 1,-4 4 0,-17 6-3,-16-2 0,-14 6-4,-18 0 1,-25 1 0,-20 3-9,-24 0 0,-26-1-7,-19 5-2,-17-1 0,-23 3-1,-18 2-2,-13 3 6,-15-3 8,-4 2 9,-1 1 9,-2 0-2,1-3 4,0 3 0,1 0 1,-1 0 2,0-4-3,0 4-2,0-2-5,0 2-12,0-2-8,0-1 0,0 3-2,0 0-3,0 0 3,0 0-3,0 0 8,0 0-13,0 0-3,0 0 5,0 0 0,0 0-5,0 0 1,0 0 4,0 0-8,0 0 3,0 0-8,0 0 11,0 0 5,0 0-5,0 0 1,0 0 4,0 0-5,0 0 0,0 0 5,0 0-3,0 0 10,0 0-10,0 0-5,0 0 8,0 0-8,0 0 5,0 0 2,0 0-7,0 0 8,0 0-3,0 0-8,0 0 3,0 0-3,0 0-16,0 0-32,0 0-55,0 0-90,0 0-61,-3 0-128,-3 0-742,-1 0 0,-13 0 0,-1 0 0</inkml:trace>
  <inkml:trace contextRef="#ctx0" brushRef="#br0" timeOffset="160551.5826">25070 14682 1554,'0'0'150,"0"0"24,0 0 20,3 0 23,6-3 21,14-2 22,11-2 24,20-4 25,19-3 19,20-4-103,14-7-18,9-2-21,4-4-19,0 2-21,-8-3-23,-7 6-30,-18 5-62,-22 6-88,-23 5-62,-21 6-30,-15 1-64,-6 3-107,0-1-142,-9 1-251,-4 4 0,-14 0 0,-11 5 0</inkml:trace>
  <inkml:trace contextRef="#ctx0" brushRef="#br0" timeOffset="161100.4583">25366 14775 2525,'-3'3'82,"-1"2"41,1-2 37,3-3 44,0 3 15,3-3 12,10-3 24,6-3 23,15-2 16,16-3-35,16-3-27,6-2-34,15-2-31,8-2-39,6-4-14,4 0-10,-1 3-20,-9-3-19,-14 7-15,-19 4-8,-21 4-8,-19 1-6,-11 3-3,-6 3 2,-5 0 4,0 1-2,0-1-2,0 2 2,0-2-2,0 2-3,0-1 1,0-1-4,0 0-2,0 2-13,0 0-4,0 0-2,0 0-10,0 0-12,0 0-12,0 0-14,0 0-18,0 0-36,0 0-57,0 0-70,0 0-61,0 0-166,0-25-494,-2 25 0,-4 0 0,-5 0 0</inkml:trace>
  <inkml:trace contextRef="#ctx0" brushRef="#br0" timeOffset="161726.8035">25622 15219 2090,'2'-10'106,"4"1"30,3-5 26,1-3 19,-2 2 16,8-1 15,1 1 19,7 0 14,8 0 17,7 1-66,8 1-20,8 5-21,2 4-18,0 4-14,-8 11-14,-7 7-10,-18 8-16,-11 9-10,-8 3-10,-8 5-9,-10-2 1,-4 1-4,-9 0-6,-10-5-3,-6 0 3,-5-7-5,-4-2 0,-6-6-5,-3-8-5,-2-3-3,2-6-6,7-3-13,7-6-17,16-6-40,10-4-80,14-8-46,12-9-78,14-2-142,10-11-508,10 8 0,16 2 0,10 1 0</inkml:trace>
  <inkml:trace contextRef="#ctx0" brushRef="#br0" timeOffset="162339.8498">26460 15015 3058,'-17'-7'133,"-7"4"22,-10 2 20,-5 1 19,0 7 14,-1 7 16,3 8 12,7 5 11,6 8 5,11 4-98,6 0-17,7 2-18,0-6-13,8 0-13,0-4-7,3-2-15,5-7-9,3-4-6,3-5-2,2-7-6,3-3-7,4-7-5,-1-4-7,0-5-3,-4-2-7,-4 1 2,-11-1 4,-2 5 38,-6 2 43,-3 2 11,3 1 5,-3 1 10,0 1 3,0 0 2,0 0 0,0 3-9,0-1-10,0 0-41,0 1-55,0-2-20,0 2-15,0 0-26,0 0-22,0 0-17,0 0-23,0 0-8,0 0-14,0 0-4,0 0 0,0 0 6,0 0 2,0 0 3,0 0 0,0 0-23,0 0-37,0 0-76,0 0-99,20-1-687,-17 0 0,4 1 0,-1-5 0</inkml:trace>
  <inkml:trace contextRef="#ctx0" brushRef="#br0" timeOffset="163589.5623">29133 13771 1869,'0'-4'202,"0"-1"49,0-2 28,0-1 10,0 5 6,0 0 44,0 6 23,0 9 18,3 11 4,0 13-142,2 8-55,1 9-48,4 0-27,-4-2-10,3 0-2,-4-6-43,-2-7-26,-1-6-17,-2-6-11,0-8-12,0-6-42,1-6-68,2-6-43,-3-6-39,1-8-41,1-8-37,-1-7-57,-1-7-15,2-5-4,-2-5 8,0-3 37,1 2 74,-1 2 65,-1 7 77,1 6 90,-2 9 76,2 10 74,0 3 32,0 5 26,-1 4 65,2 1 54,-1 4 27,0 13-3,0 8-31,0 10-44,0 9-36,0 4-8,2 1-15,-1-8-7,1 0-48,-1-7-40,2-4-31,-1-9-20,-2-2 4,3-9-7,-3-3 3,1-3 7,-1-3 7,0-1 7,0 0-12,0 0 1,0 0-2,0 0 5,0 0-13,0 0-11,0 0-24,0 0-57,0 0-67,0 0-63,0 2-80,0 1-128,0-1-148,14-4-626,-20 4 0,-3-2 0,-2-2 0</inkml:trace>
  <inkml:trace contextRef="#ctx0" brushRef="#br0" timeOffset="163947.5155">29073 14273 2217,'-2'2'133,"2"0"44,0 5 28,0-1 19,0 5 21,0 4 11,0 1 13,8 3 8,4-3 9,8-1-90,2-4-32,8-7-40,0-3-25,-1-5-18,1-6-20,-2-7-12,-6 1-11,-6-7-7,-7-4-9,-7 1-6,-10-1-2,-8 3-10,-9 2-11,-5 5-16,-8 10-27,4 2-53,9 7-66,8 5-97,11-1-166,4 4-395,4 3 0,-2 2 0,6 4 0</inkml:trace>
  <inkml:trace contextRef="#ctx0" brushRef="#br0" timeOffset="164621.3538">29246 14682 2556,'0'1'164,"0"-1"38,-3 0 28,3 2 13,0-2 4,0 1 18,0 2 10,0 5 3,0 6 2,3 2-123,-3 7-38,4 4-38,2 0-27,4 3-12,0-2-5,4-3-12,-2-5 0,4-7 5,-1-6 3,8-4-1,4-12 5,6-5-1,0-6 0,2-9 0,1-6 0,-6-5-3,-6 3-10,-3 5-5,-12 6 10,-6 6 14,-3 10-2,0 3 4,0 6-1,0 1 0,0 6 5,0 9 0,0 11 0,0 8 2,3 9-16,1 6-20,3 3 11,0-1 0,2-4 41,0 0 24,-3-8 62,-3-7 54,-1-4-1,-5-7-5,-3-7 1,-11-3 5,-4-4-14,-13-2-4,-15-3-41,-9-2-26,-10 0-66,-6 0-55,0-4 0,11 1-132,9 1-245,29-2-1159,1 1 0,8 2 0,-12-3 0</inkml:trace>
  <inkml:trace contextRef="#ctx0" brushRef="#br0" timeOffset="177643.5925">5307 12402 1371,'-3'0'111,"0"-2"41,0-3 34,-4 0 27,-1-2 24,0-1 21,4 1 17,-3 0 12,4 0 17,0 4-60,1-2-17,0 3-21,4-2-17,-2 3-23,0-3-24,5-3-17,2-1-16,8-2-13,6-1-16,9 0-18,0 3-17,3 4-22,-1 4-15,-1 3-3,0 7 0,-1 6-3,-3 10 0,-7 9-1,-4 5 1,-10 4 1,-3 7 1,-6-2 0,-6 3-1,-9-6-2,-3-4 4,-10-3 2,-4-8 1,-6-5 1,2-6 2,-2-5 2,8-11 0,5-4-5,8-7-18,0-10-26,4-9-53,2-3-39,4-9-47,5 1-85,1 5-136,25-4-429,-3 13 0,12 2 0,6 1 0</inkml:trace>
  <inkml:trace contextRef="#ctx0" brushRef="#br0" timeOffset="178060.5715">5819 12357 772,'0'-3'106,"0"3"37,0 0 33,0-3 24,0 3 16,-8 3 21,-2-1 18,-4 5 10,-7 2 11,-3 5-52,-1 4-42,2 7-32,0-1-34,7 2-20,4 2-12,7 2-16,3-1-12,6 1-8,3 1-12,4 1-8,7-6 0,6-2-6,6-2 0,-2-7-2,2-3-23,-1-5-37,-2-4-109,56-6-577,-54 0 0,1-4 0,0-2 0</inkml:trace>
  <inkml:trace contextRef="#ctx0" brushRef="#br0" timeOffset="178389.775">6696 12547 2816,'0'0'94,"0"0"29,0 0 29,0 3 17,0-3 2,0 0 17,3 0 7,9 0 4,11 0 2,10 0-71,11 0-23,2-3-30,1 3-43,-8-2-78,-6 2-132,0-4-281,-16 2-338,-5 2 0,-6 0 0,-3-2 0</inkml:trace>
  <inkml:trace contextRef="#ctx0" brushRef="#br0" timeOffset="178595.6957">6797 12787 2541,'0'2'91,"0"-2"9,0 2 2,3-2 1,8 1 1,8-2-9,11-3-33,9-2-128,12-3-96,10-11-432,-3 11 0,-5 2 0</inkml:trace>
  <inkml:trace contextRef="#ctx0" brushRef="#br0" timeOffset="179410.8156">7945 12407 1841,'0'0'90,"1"0"14,-1-1 26,0-3 16,7-1 17,5-2 14,4-3 8,10 4 4,4 0 4,-2 4-52,2 0-36,0 6-13,-1 3-27,-6 4-12,-2 5-19,-3 6-14,-12 3-9,-3-2 0,-6 6-3,-6 0 1,-9-3-2,-2 2 0,-1-2 0,2-8 0,5-2 4,4-6 4,10-5 6,-3-4 2,6 1-2,-3-2 1,6 0 2,2-2 0,3 2 1,3 2-1,4 1-4,0 3-3,-3 1-8,3 6-5,-6 2-2,-3 5-1,-3 0-4,-5 2 0,-8 1 2,-5 2 0,-9-1 3,-7-3-2,-6-3 4,0-4 0,1-4 2,7-5-1,6-4-16,7-1-38,7-4-67,3-8-123,12-15-492,-3 1 0,6-6 0,5-4 0</inkml:trace>
  <inkml:trace contextRef="#ctx0" brushRef="#br0" timeOffset="180001.978">8508 12506 1492,'0'7'162,"0"7"22,-3 2 14,1 10 10,1-2 6,-1-1 4,1 0 4,4 0 4,3-5 6,0-3-127,7-2-27,7-5-20,0-4-11,4-2-9,1-5-6,1-5-2,1-6-4,-4-3-4,1-3-4,0-6-6,-9 0-1,-2-1-1,-7 2-1,-3 6-1,-3 3-5,-1 4-12,1 4 2,1 6 0,1 7 5,2 7 1,4 9 5,2 11 7,3 13 13,3 12 7,-2 5 11,0 5 17,-6 0 5,-5 0 20,0-4 23,-9-6 20,-12-6 17,-6-5 0,-14-8-7,-12-5-8,-2-9-6,-1-9-12,5-8-22,5-4-58,8-8-89,11-8-83,6-6-129,15-8-240,1-8-353,7-3 0,10-4 0,12-6 0</inkml:trace>
  <inkml:trace contextRef="#ctx0" brushRef="#br0" timeOffset="180276.1479">9104 12651 2584,'0'5'116,"0"2"20,0 1 14,0-1 18,9 0 18,3-2 14,8-4 7,10-1 0,3-1 1,1-4-96,4 0-62,1-1-131,5-3-253,-4-1-447,-4-1 0,1 0 0,-4 0 0</inkml:trace>
  <inkml:trace contextRef="#ctx0" brushRef="#br0" timeOffset="180895.7974">9593 12470 2232,'0'-2'170,"0"2"17,0-4 10,1 0 15,2-6 14,7 3 12,3-4 9,11 0 12,4-1 5,6 0-132,3 5-34,0 3-15,-4 1-14,-5 5-11,-4 3-14,-4 9-11,-2 6-11,-3 6-11,-8 9-4,-4 7-1,-4 4-1,-11 3-2,-9 7 12,-11 2 7,-7-5 11,-4-2 18,2-7 17,6-10 33,10-11 16,7-6 7,7-13 15,2-2 20,5-7-9,-1-3-16,4-6-4,1-2-20,1-5-8,6 0-36,1 1-20,6 1-6,7 4-25,3 3-40,3 3-8,0 6-12,2 2-49,-2 2-24,-2 4-18,-5 1-8,-5 0 3,-3 3-6,-3-2 2,-6 2-5,1-2-39,1 0-16,-1 0-2,1-2-37,-2-2-84,-2 0-103,1-20-297,-2 16 0,0-2 0,-2-1 0</inkml:trace>
  <inkml:trace contextRef="#ctx0" brushRef="#br0" timeOffset="182457.6592">9266 11664 672,'-4'6'108,"-2"3"21,0 1 26,-6 5 25,1 0 16,-1 0 21,0 2 14,0 0 15,-1 0 14,0 3-60,-3 0-16,1 1-11,-3 2-16,-2 4-17,1-2-8,-4 5-12,3-2-10,-2 0-10,1-3-15,4-3-12,4-4-14,4-4-10,3-3-9,4-6-7,2-2-3,0-3-13,0 0-18,0 2-42,0-2-73,0-2-137,0-9-483,0 7 0,0-3 0,0 0 0</inkml:trace>
  <inkml:trace contextRef="#ctx0" brushRef="#br0" timeOffset="183486.3017">8887 11991 1384,'0'0'89,"0"0"24,0 0 28,-3 0 30,0 0 19,-3 2 17,2 3 20,-2 4 13,1 6 8,2 3-58,-3 6-21,0 0-20,3 2-25,2-2-27,-1-2-16,2-2-11,0-2-12,0-3-13,0 0-2,0-4-5,2-2 2,2-4 0,6 2-3,1-5-1,7-2-5,-1-2-4,5 2-8,-4-5 1,-1 1-18,-1-2-3,-1-4-6,-1-2-4,-5 0 4,-4-1 3,-2 0 4,-2 0 2,-1-1 1,-1-1 0,-1 2 22,-1 4 8,-6-2 8,-4 3 4,0 3 1,-3 0 1,-1 1 2,1 3-1,4 1 11,0 0 6,3 0-3,-1 0 1,0 0 6,1 0 4,3 0-2,1 0-5,2 0-1,2 0-2,-1 0-10,2 0-6,0 0-3,0 0-8,0 0-12,0 0-7,0 0-3,0 0-1,0 0 1,0 0-2,0 0 1,0 0-5,0 0-1,0 0 1,0 0-1,0 0-2,0 0 1,0 0-2,0 0-1,0 0 0,0 0 0,0 0 1,0 0 2,0 0-1,0 0 1,0 0 0,0 0-2,0 0 0,0 0-2,0 0 0,0 0-1,0 0-1,0 0 1,0 0-2,0 0 1,0 0 0,0 0 0,0 0 1,0 0 2,0 0-6,0 0-11,0 0-16,0 0-39,0 0-42,0 0-56,0 1-120,23-2-712,-17 2 0,0-1 0,2 0 0</inkml:trace>
  <inkml:trace contextRef="#ctx0" brushRef="#br0" timeOffset="185649.4909">10181 12861 420,'0'0'64,"0"-2"22,2 2 20,1 0 19,0 0 11,1 0 11,1 3 14,2 2 27,0 3 10,1 1-44,1 5-3,1 1-5,0 5-8,-1 1-15,-4 0 1,-1 4-3,-2 1-10,-1-1-8,1 4-4,-2-1-6,0 1-1,0 1-12,0-1-3,-2 1 2,-2 0-4,-3 2-1,0 1 3,-8-3-12,1 1 0,-1 3 2,-3 0-3,-4-1-2,-2 4-7,-2-3-3,2 2-2,-6-2-4,0 0-1,-6-1 0,-3-1 1,-7 0 3,-2 0 2,-4 0 4,-7 0-2,-3 2-3,-6 0 3,-5 1-6,-7 0-5,-3 1-10,-4 0-7,1-1-6,-3-1-5,0 0-6,-7 2 2,0-3 1,-5 1-6,2 0 3,-3-3 2,-1-1 2,2-3 2,1-3-3,-3 0 3,-1-6-1,-2 0-1,1-1-4,2-5 1,-1-2-3,2-4 3,-2-2-3,1-1-1,-2-3 1,0-3-2,-2 2-1,5-4 0,-4-2 1,2-1-1,3-1 1,-4-3-1,-2-2 1,1 2 1,-1-3-4,3-2 2,3-1 1,5-3-1,2-3-1,7-2 4,0-3 2,4-5 3,9-2 5,4-1 2,8-1 6,5 1 2,7-1-2,2 1 0,9-1 4,1 1-2,8-1-4,3 1-2,6-1-5,4-1-3,1 3-2,5-1-2,-2 4 2,4 3 1,0 4-3,-2 2-2,2 4 1,3 3-2,0 3 0,2 2-1,-1 1 0,4 2-1,-1 4-4,1 1-17,-1-1-47,2 5-71,0-3-71,0 0-98,0-6-124,0-8-395,0 5 0,0-2 0,0-3 0</inkml:trace>
  <inkml:trace contextRef="#ctx0" brushRef="#br0" timeOffset="186273.6934">4884 13105 1843,'0'3'67,"-3"-2"31,-5 8 20,-6 5 16,-4 1 11,-7 10 12,1 0 11,-4 3 6,-2 1 6,0 0-41,1-3-22,-3 1-30,7-4-19,4-4-9,6-6 8,1-7 6,10-2-3,1-4-3,3-10 2,0-1 3,0-8 2,1-8 2,2-2 1,6-4-3,0 0-21,5 2-16,1 2-4,0 2-3,0 3-7,-1 4-7,-1 6-1,-2 4-3,-2 6 3,1 3 6,5 6 6,8 7 1,2 1 4,8 7-2,2 3 4,0 0 2,-2-4 3,-3-1-2,0-3 0,-4-1-8,-5-4-5,-6-2-4,-2-3-3,-5-1 3,-4-3-2,-1-1-2,-3 0-5,2 2-3,-2-2-31,0 0-79,0 0-96,3 0-194,-3-2-463,0 2 0,0 0 0,0-1 0</inkml:trace>
  <inkml:trace contextRef="#ctx0" brushRef="#br0" timeOffset="187294.2502">5110 15086 1236,'-1'1'119,"-1"3"61,-1 0 43,0 1 32,1-1 29,1-3 32,1 0 35,-3-1 23,3-1 21,0 1-50,0 0-44,0 0-55,0-1-41,3-3-28,1-3-32,7-3-29,7 1-34,3 0-24,6 3-22,3 1-12,-1 8-13,1 2-4,-3 6-4,-1 6-3,-5 2 4,-3 8 1,-9 0-1,-6 4 3,0 3 0,-12-1 0,-9 1 2,-6 3 5,-8-7-1,-12 1 4,-2-5 2,1-4 0,-2-8 0,6-3-1,7-4-1,5-4-2,7-2-22,2-5-28,2-3-67,9-2-101,0-3-146,11-7-190,5 4-350,8-3 0,12-5 0,11 2 0</inkml:trace>
  <inkml:trace contextRef="#ctx0" brushRef="#br0" timeOffset="187637.8132">5560 15175 2166,'0'0'148,"-6"-3"19,0 3 25,-8 0 19,1 0 11,-8 0 9,-3 5 3,1 4 6,0 3-1,7 5-115,2 2-24,7 6-12,4 2-24,0-1-15,9 4-10,3 1-14,5-3-11,7-3-26,6-2-35,1-2-61,5-9-74,8-6-206,-4-2-375,1-5 0,3-8 0,4-5 0</inkml:trace>
  <inkml:trace contextRef="#ctx0" brushRef="#br0" timeOffset="187958.2249">5980 15054 2390,'0'-3'119,"0"0"19,-3 2 35,3 1 33,0 7 20,0 12 14,3 8 10,0 14 4,-3 9 2,3 4-111,-2 4-8,-1-3-24,0-8-45,0-7-33,0-9-33,0-10-23,0-7-90,0-9-116,9-10-235,-7-2-324,-1-6 0,-1-8 0,-1-1 0</inkml:trace>
  <inkml:trace contextRef="#ctx0" brushRef="#br0" timeOffset="188137.5244">5872 15291 2583,'-2'-4'217,"1"-4"27,1 5 10,-2-3-6,2 1 12,5 3 1,9 0 3,12-1-17,13-1-67,14-3-245,7 0-189,0-13-633,-1 8 0,-12-2 0,-4-1 0</inkml:trace>
  <inkml:trace contextRef="#ctx0" brushRef="#br0" timeOffset="188679.2876">6338 15132 2056,'-3'-3'194,"0"0"33,-1-1 37,1-1 27,3-1 15,-2-3 4,4 0 6,-2-4 5,1 6 0,8-3-147,0 1-46,6 4-31,6 4-37,5 0-27,-1 2-19,1 8-14,-3 2-8,1 1-11,-7 12 0,-6 1 0,-5 4 4,-3 3-1,0 1 3,-12-1 8,-5 4 16,-3-4 27,-9-1 23,-7-6 23,3-3 10,1-7 11,8-5 8,1-6 13,7-1 22,2-3 22,5-3 8,2-1-24,1-2-22,3-2-28,0-3-23,3-2-24,1 3-33,7-2-33,7 5-55,4-1-57,5 7-57,5 1-53,-2 0-68,-1 1-53,-3 3-103,-1-1-121,-2-2-302,-2 5 0,-3-2 0,0-3 0</inkml:trace>
  <inkml:trace contextRef="#ctx0" brushRef="#br0" timeOffset="189151.9848">7685 15119 2668,'0'0'84,"0"0"26,0 0 25,0 0 27,3 0 29,6 0 17,7 0 8,10 0 5,7 0 1,6 0-69,2 0-29,-2 0-74,-4 0-95,-1 0-175,8-7-635,-19 7 0,-2 0 0,-9 0 0</inkml:trace>
  <inkml:trace contextRef="#ctx0" brushRef="#br0" timeOffset="189432.5076">7734 15373 3346,'-1'0'107,"1"0"20,0 0 16,1 0 12,10 0 5,7 0 4,9 0-2,11 0-3,7-3-20,3 2-131,3-2-56,-3-1-133,10-7-707,-19 5 0,-9-2 0,-5 0 0</inkml:trace>
  <inkml:trace contextRef="#ctx0" brushRef="#br0" timeOffset="190176.565">8703 14962 2100,'0'-3'125,"0"2"12,0-2 11,0-2 11,2-1 13,1 1 15,5-4 9,2 3 12,10-2 5,2 2-104,7 0-14,4 3-10,0 3-14,-1 3-8,-8 3-16,-6 7-24,-8 3-8,-7 7-4,-6 3-5,-7 3 0,-5 1-4,-3 0 0,-2-3 1,4-5 1,5-4 2,5-8 16,3-3 5,3-5-1,0 0 5,4-2-2,4 0 3,0 0 1,5-2-2,4 5-3,2 1 1,-2 3-8,2 6-5,-6 4-7,-2 1-8,-6 4 2,-2 5 1,-9-3 0,-7 1 15,-9-3 5,-5-2 5,-12-7 7,0-5 4,1-6 3,7 0 2,10-4-11,5-2-45,9-4-66,6-2-130,8-12-246,2-4-359,9-4 0,9-6 0,14-1 0</inkml:trace>
  <inkml:trace contextRef="#ctx0" brushRef="#br0" timeOffset="190707.4332">9145 15025 2045,'0'0'92,"0"0"22,0-3 42,0 6 22,0 6 13,0 6 13,0 7 5,0 4 3,3 6 5,-3-3-81,7 0 4,2-4-17,2-5-30,8-7-12,-1-4-6,3-5-2,2-5-6,-1-6 1,-2-2-4,1-4-6,-7-6-8,-3 0-4,-4-2-10,-4 2-7,0 5-13,-3 3-37,0 3-1,0 6-4,0 4 2,0 7 3,3 8 10,4 5 8,4 13 10,4 6 3,3 6 9,3 3 34,-8 0 4,-1-1 10,-7-4 10,-5-4 14,-13-2 3,-10-6-2,-12-2-4,-8-5-6,-10-9 0,0-8-8,5-4-6,3-9-34,12-9-66,10-3-110,7-5-142,16-13-258,0 1-386,10-7 0,13-2 0</inkml:trace>
  <inkml:trace contextRef="#ctx0" brushRef="#br0" timeOffset="190951.9739">9656 15170 2097,'0'2'168,"0"1"33,0 1 27,3-3 16,3 1 6,4-2 3,3 0-1,5-2-4,0 1-45,6-3-229,8-5-335,-2 0-390,-2-3 0,5-1 0,2-3 0</inkml:trace>
  <inkml:trace contextRef="#ctx0" brushRef="#br0" timeOffset="191461.3621">9978 15002 2368,'-2'0'117,"2"0"36,-1-3 31,-1 0 32,0-5 30,4-4 30,-2-2 15,5-3 8,1 5 5,5-3-58,4 4-52,3 5-39,1 3-31,7 4-34,-1 7-35,0 8-39,-1 6-27,-5 9-14,-8 4-4,-5 3-2,-8 3-2,-5-2 4,-5 1 3,-9-2 9,-5-7 15,-4-4 18,3-5 26,-2-6 14,6-7 7,6-3 5,1-5 2,5-2 4,4-6 0,4-1-7,2-5-7,2-3-10,9-3-15,3 1-9,4 1-19,8 5-20,5 4-19,3 3-34,4 4-53,1 5-30,2 6-92,-3 2-127,11-4-602,-18 7 0,-3-1 0,-8-4 0</inkml:trace>
  <inkml:trace contextRef="#ctx0" brushRef="#br0" timeOffset="191740.9463">10482 15015 2012,'-1'-14'132,"-1"-4"38,1-3 15,-1 4-3,2 9 11,0 7 13,5 6 14,-1 10 12,7 8 4,-2 13-88,-3 6-47,3 1-54,-6 2-40,-2 2-62,-1-6-79,0-5-132,3-14-457,-1-1 0,-2-10 0,0-9 0</inkml:trace>
  <inkml:trace contextRef="#ctx0" brushRef="#br0" timeOffset="191928.1414">10384 15161 2854,'-1'-4'134,"-1"-1"11,1 3 21,1-3 10,7 1-1,10 1 1,10-1-46,4-4-122,18-3-254,-1-4-497,3-2 0,3-4 0,4-4 0</inkml:trace>
  <inkml:trace contextRef="#ctx0" brushRef="#br0" timeOffset="192569.3798">10801 14930 2165,'-3'-2'105,"2"1"32,-3-2 35,2-1 21,2 0 29,0-2 14,4-3 7,1 3 5,2-5 3,6 4-74,7 2-26,4-1-27,8 6-39,4-2-22,0 4-30,-1 4-22,-2 9-18,-10 5-6,-7 6-1,-7 7-2,-4 5-2,-10 2-2,-6 2 9,-6-2 13,-7 0 20,-6-4 30,-1-4 23,5-4 17,2-11 20,8-2 18,4-11 21,0-4 6,3-4 0,1-11 0,1 1-17,4-7-16,-1-4-16,4-3-17,0 3-18,4 3-25,2 3-20,3 3-11,7 4-3,6 9-15,3 0 0,7 6-9,-1 3 1,3 6-3,-4-1-3,-3 4 6,-6 1 1,0-1-2,-6-2 0,-3-3 0,-2-1-6,-1-2-20,-5-2-32,0-2-42,3 1-47,1-1-68,0-3-115,6 2-174,-1-23-427,-1 17 0,-3-4 0,-3 2 0</inkml:trace>
  <inkml:trace contextRef="#ctx0" brushRef="#br0" timeOffset="193635.5012">5331 16080 1908,'-2'1'102,"1"2"27,-3 0 22,2 0 18,2-3 37,-1 1 15,1-1 17,0 0 26,1 0 27,-1 0-62,0 0 1,3 0-13,9-1-12,3-4-15,11 0-36,2 0-16,6-1-16,-3 1-28,1 3-27,-5 4-14,0 7-27,-2 3-15,-8 7-9,0 5-5,-8 6 1,-6 3-1,1 1-1,-8 2 5,-5 0-1,-5-4 4,-4 0 2,-9-7 8,-6-4 2,3-8 2,0-4 0,3-7 5,1-2-1,8-3-8,0-9-30,4 0-96,2-2-120,9-7-239,5-4-471,13 3 0,12-3 0</inkml:trace>
  <inkml:trace contextRef="#ctx0" brushRef="#br0" timeOffset="193964.0611">5883 16096 2704,'-7'0'103,"-7"0"17,-4 0 19,-4 2 14,1 1 18,-5 3 11,2 3 10,3 8 2,0 0 4,6 5-79,4 1-17,7 4-17,1-1-15,7 0-14,6 2-18,4-1-14,9-3-27,5 0-38,9-4-51,-1-8-124,6-6-208,-3-5-350,-3-2 0,-1-10 0,1-1 0</inkml:trace>
  <inkml:trace contextRef="#ctx0" brushRef="#br0" timeOffset="194233.6026">6276 16034 1973,'0'-2'137,"0"1"25,0 2 26,0 5 15,0 5 11,3 10 1,0 10 1,0 4 2,0 10-1,-1-1-133,-2 1-7,1-3-35,1-5-60,-2-8-66,3-6-130,15-15-512,-14-1 0,1-7 0</inkml:trace>
  <inkml:trace contextRef="#ctx0" brushRef="#br0" timeOffset="194424.4786">6162 16233 1920,'-3'-3'187,"0"0"9,-3-1 10,1 0 8,5 0 14,5 4 6,7-4 3,7 4-9,13-3-57,9-4-317,11-10-589,-5 5 0,-1-4 0</inkml:trace>
  <inkml:trace contextRef="#ctx0" brushRef="#br0" timeOffset="194942.4369">6550 16099 2542,'-3'0'138,"0"0"27,3 0 40,-3-3 36,3 1 31,0-5 8,3 1 2,3-5 4,0 3-3,8-4-108,4 6-28,3 0-27,0 3-40,3 3-45,0 6-47,-2 5-31,0 3-8,-4 7-8,-6 5 1,-3 5-3,-6-2 3,-3 4 5,-6 1 10,-8 0 31,-4-1 35,-6-4 47,-2-7 26,4-5 26,0-7 18,5-7 16,3-3 12,4-5 6,1-5 9,6-2-19,-1-4-17,3 0-35,2 2-20,6-1-30,5 5-37,9-1-52,3 2-43,7 7-38,4 0-69,1 2-97,-3 4-72,2 3-88,0-10-585,-5 15 0,-3-1 0,-2 0 0</inkml:trace>
  <inkml:trace contextRef="#ctx0" brushRef="#br0" timeOffset="195379.7914">7763 16240 1923,'-3'0'189,"-4"0"61,1 0 56,1 0 50,2 0 23,3-3 2,4 2 3,10-4 1,6-1 4,13 0-140,12-2-49,2 5-60,4-1-61,-4 4-69,-4 0-94,-5-2-108,-5 2-182,-8-11-620,-5 10 0,-8-2 0</inkml:trace>
  <inkml:trace contextRef="#ctx0" brushRef="#br0" timeOffset="195628.5976">7953 16436 2499,'1'0'139,"-1"0"13,3 0 12,2-2 6,2-1 0,8 0 1,11-5-4,4 2-35,8-4-95,5 0-301,-4-4-443,-4 2 0,-2 2 0,0-3 0</inkml:trace>
  <inkml:trace contextRef="#ctx0" brushRef="#br0" timeOffset="196350.0071">8733 16141 1555,'2'-5'60,"-1"2"28,6-4 39,-1 0 29,0 0 25,7-1 15,4 0 7,1-1 5,6 5 1,1 1-51,4 0-9,-2 3-32,2 4-66,-2 2-69,-9 3-48,-4 4-18,-7 2-3,-7 1 2,-7 0 1,-6 5 1,-4 1-1,0 1 6,-4 0 27,5-2 39,5-4 24,8-3 8,3-6 23,0-2 18,0-4 12,6 0 8,-2-2 7,10 1 0,1-1 0,4 1 3,-1 2-2,4 3-5,-3-1-29,-1 5-27,-6 2-17,-1-2-9,-8 4-3,1 3-2,-10 0 3,-3 0 4,-6 3 4,-6-2 6,-11 2 8,-1-8 8,-2-1 5,5-7 3,6-1-3,3-4-14,11-5-57,7-5-133,16-11-558,-8-2 0,11-8 0,4-6 0</inkml:trace>
  <inkml:trace contextRef="#ctx0" brushRef="#br0" timeOffset="196936.2301">9295 16127 1265,'0'0'75,"0"0"64,0 4 41,0 5 26,0 6 24,0 7 9,-3 7 11,3 2 0,-3 2 4,3-3-36,0-1-23,3-5-53,5-8-35,2-3-13,4-9-14,0-2-7,8-5-4,-4-7-2,1-2 1,-1-6-7,2-5-7,-5-2-11,0-4-6,-4 1-12,-2 3-6,-2 1-4,-6 6-5,-1 4-1,2 3-7,-2 7-2,0 0-3,0 4 0,0 1 1,3 8 4,2 10 9,2 7-4,5 12 3,5 8 6,-1 9 10,1 3 10,2 3 13,-6-1 21,-3-4 24,-7-6 33,-9-7 63,-9-6 103,-9-7 66,-9-8-4,-8-5-9,-7-11-7,1-1-11,4-5-74,3-7-242,12-2-307,4-6-1124,6-5 0,3-4 0,-2 0 0</inkml:trace>
  <inkml:trace contextRef="#ctx0" brushRef="#br0" timeOffset="200919.5163">8690 17149 271,'-3'3'113,"0"-1"45,-2 1 37,-1 2 46,3-1 43,2-1 21,-3 1 26,4-3 24,0 0 26,0 1-35,0-4-13,0 4-30,5-5-23,6 2-36,13-3-30,11-5-18,11 1-24,16-1-19,4 0-25,8 0-31,4 2-33,-3-3-15,2 2-12,-6-3-9,-9 1-10,-14 1-9,-12 1 0,-16 2-9,-10 2-8,-4 2-22,-5 2-38,1-2-52,1 4-56,0 0-91,-1-2-130,22-4-452,-23 6 0,1 0 0,-8 2 0</inkml:trace>
  <inkml:trace contextRef="#ctx0" brushRef="#br0" timeOffset="201667.4868">8976 17367 2093,'0'2'101,"0"-1"20,0 1 41,1-1 24,-1-1 7,6 0 9,7-3 8,6-2 8,5 1 4,5-2-90,1 3-9,-2 1-21,-1 7-41,-5 5-23,-3 4-6,-8 1-8,-7 10-8,-2 3-5,-8-4-4,-8 2 3,-5-1-2,0-3 1,-2-5 1,5-1 0,4-3 3,7-4 0,4-6 1,-1-1 8,2 0 9,0-2 3,0 0 1,0 0 0,3 0 3,2 0-2,7 0 2,6 0 2,3 0-2,2 1-8,-1 7-9,1 1-5,-4 5-3,-1 5 2,-5 0-2,-5 0 5,-6-1 6,-4 1 8,-6-4 13,-6-1 23,-4-2 14,-8-4 21,-4-2 25,-10-2 42,-1-2 43,-7-2 17,1-2 3,-6-1-12,1-2-12,3-2-22,6-3-10,10-1-30,13 0-33,7 3-76,5 2-102,5 0-72,3 4-59,-2 0-56,2 0-83,2 0-92,-2-1-157,0-7-466,-2 5 0,-1-3 0,-5-3 0</inkml:trace>
  <inkml:trace contextRef="#ctx0" brushRef="#br0" timeOffset="202443.9345">5504 16829 1162,'0'0'182,"-1"0"23,1 0 19,0 0 12,-2 0 16,1 0 23,1 0 27,1 0 31,-2 0 16,2 0-142,-1 0-18,8 0-15,11-2-17,16 0-8,18-3-13,19 1-22,15-1-26,17 2-30,15-1-14,10 1-4,4-1-19,0 1-6,-9-5-3,-11 1-4,-17 0-1,-13-3-1,-14 3-4,-16 2-28,-18 3-34,-16 2-28,-6 0-26,-8 0-47,-5 0-64,0 3-73,1 0-113,-5 0-301,-9 8 0,-8 3 0,-8 2 0</inkml:trace>
  <inkml:trace contextRef="#ctx0" brushRef="#br0" timeOffset="203357.5638">6075 17194 1218,'-2'1'116,"2"2"62,-1 1 49,1-1 33,0-3 21,0 0 18,0 0 20,0 0 9,0 0 10,0 0-59,4-3-45,11 3-58,6 0-49,9-2-30,11 2-20,-2 0-22,-4 2-18,-4 1-8,-7 4-12,-8 5-4,-6 5-2,-7 3-3,-3 6 1,-6 2 0,-8 1 0,-2 4 5,-4-2-3,-2-5 1,3-1-1,2-5 1,10-6 3,0-7-5,5 0 2,2-5 0,2 1-4,-2-3-5,0 0 0,0 0 0,1 0 0,7 0 0,3 1-7,8 3 6,7 2-5,5 3 1,4 3 1,-2 2 3,-1 2 1,-8 2 0,-2 4 0,-11 0-2,-7 2 6,-2-3 4,-8 2 20,-5-3 15,-5-2 25,-10-1 29,-5-3 34,-6-4 80,-5-5 46,-4-2 43,3-3 24,0 0-9,4-3-18,6 1-16,10-3-26,5 3-27,5-1-34,6 0-82,3 3-44,1-3-45,1 3-26,2-1 0,0 1 0,0-3 0,0 3 0,0 0 0,0 0 0,0-4 0,0 4 0,0 0 0,0 0 0,0 0 0,0 0-17,0 0-67,0 0-113,0 0-52,0 0-61,3-1-101,6-1-209,9-33-640,4 27 0,12-4 0,13-6 0</inkml:trace>
  <inkml:trace contextRef="#ctx0" brushRef="#br0" timeOffset="204357.6554">9725 17284 1459,'0'0'50,"0"0"11,0 0 37,-1 0 36,-5 3 33,-3 0 26,-3 4 13,-2 2 16,-2 4 24,-4 4-34,-7 5 6,-5 2 4,-7 7-6,-7 3-14,-7 2-14,-4 3-18,-5 0-3,0 2-10,1-3-20,4-4 0,8-2-3,10-2-12,13-11-27,9-4-23,9-4-20,5-5-10,3-3-5,3-2-3,-3 1-2,0-2-7,0 0-7,3-2-2,-3 4-6,3-4-3,-1 2-9,1 0-20,-2 0-34,1 0-34,2 0-50,0 0-58,1-1-101,1-6-148,-1-10-413,-2 6 0,-2-7 0,1-6 0</inkml:trace>
  <inkml:trace contextRef="#ctx0" brushRef="#br0" timeOffset="205268.0643">9081 16021 1564,'0'0'82,"0"0"18,2 0 20,-2 4 28,-3 3 26,0 7 32,-8 9 19,-7 7 18,-3 7 12,-3 9-50,-5 5-17,2 2-12,2 2-15,1-6-24,3-1-23,7-7-31,3-9-16,3-6-12,3-7-15,2-6-8,3-1-3,-3-3-2,0-2-5,3-3-3,-3 0 1,3-2 4,0-1 8,0-1 4,0 0 9,0 0 4,0 0 4,0 0-1,0 0 3,-3 0 2,3 0-2,0 0-6,0 0-8,0 0-10,0 0-6,0 0-10,0 0-6,0 0-15,0 0-29,0 0-52,0 0-53,0 0-47,3 0-97,3-3-165,2 1-337,5 0 0,2-4 0,8-6 0</inkml:trace>
  <inkml:trace contextRef="#ctx0" brushRef="#br0" timeOffset="207303.4149">16673 8738 1020,'0'-4'100,"0"-2"32,-1 2 41,1-3 34,1 2 24,-1 1 21,0 1 6,0 0 5,0-1-1,0 3-64,0 1-17,0 3-19,0 4-29,0 3-17,0 8-8,0 7-4,0 5 5,0 6 5,0 5 15,-1 2 3,-1 1-12,2-2-11,0 1-8,-1-8-8,7-7-4,2-4-4,8-10 0,11-5-4,4-6-14,9-2-5,0-5-1,-2-2-2,-5-6-6,-5-5-9,-2-3-9,-5-4-15,-1-3-17,-4-2-8,-4-1-9,5-4-13,-10 2-11,-1-5-3,-1 6 2,-2 4-1,-3 3 0,0 8-2,0 8 3,0 3 5,0 2 11,0 7 13,0 5 22,0 8 11,0 7 5,3 12 4,3 8 7,1 9 11,4 3 10,2 5 4,-2 6 7,-5-6 9,-3-1 16,-1-4 54,-8-3 31,-10-7 17,-5 0 3,-10-3-2,-14 0-7,-5-8 10,-7-6-7,-2-8-13,0-13-23,5-4-62,11-12-58,5-10-77,12-10-103,12-5-40,7-6-42,6 2-95,5 4-127,10 8-180,3-32-522,5 36 0,16-4 0,11-4 0</inkml:trace>
  <inkml:trace contextRef="#ctx0" brushRef="#br0" timeOffset="207642.2632">17913 8938 2808,'0'0'111,"0"0"16,0 0 12,0 0 16,0 0 37,0 0 27,5 0 15,6 0 4,8 1 2,8 0-89,9-1-19,4 0-16,1 0-12,-2 0-32,-1 0-100,-8 0-131,3-2-254,-15 0-474,0 1 0,-6-4 0,2 0 0</inkml:trace>
  <inkml:trace contextRef="#ctx0" brushRef="#br0" timeOffset="207878.2556">18000 9131 2169,'0'7'140,"-3"-2"25,0 1 31,3 0 27,3-4 8,6-2 7,9 0-2,4 0-11,13 0-28,8 0-157,9-2-193,-2-10-628,1 0 0,-4 0 0,-6-6 0</inkml:trace>
  <inkml:trace contextRef="#ctx0" brushRef="#br0" timeOffset="208511.3866">18947 8815 1249,'-2'-4'101,"-1"2"42,2-3 34,-1 2 26,2-1 34,0 1 36,2-1 26,-2 0 24,0-4 21,3 1-53,3 1-17,4-5-28,4 1-26,5 5-22,3-2-30,2 3-36,4 2-25,2 4-23,4 4-17,0 8-23,4 3-7,-7 5-16,-5 9-7,-3 4-5,-13 1-2,-6-1 0,-4 0 1,-11 1 0,-8 0-3,-8-2 5,-6-2-1,-6-5 7,0-6 1,4-9 3,2-7 1,6-4-2,3-2-3,4-4-4,6-3-31,1-3-90,5-4-124,8-6-204,5-3-490,4 2 0,12-7 0,19 1 0</inkml:trace>
  <inkml:trace contextRef="#ctx0" brushRef="#br0" timeOffset="208821.1213">19520 8732 2995,'-18'0'99,"-1"2"16,-9 4 14,-5 5 15,11 5 8,1 4 6,6 7 9,6 3 4,4 1 4,2 4-78,11-1-18,2 0-17,4-2-13,4-3-18,7-3-30,4-6-43,3-6-81,1-8-169,0-17-541,0 6 0,3-4 0,0-6 0</inkml:trace>
  <inkml:trace contextRef="#ctx0" brushRef="#br0" timeOffset="209132.06">19955 8582 1964,'0'-1'137,"0"-3"0,0 3 17,0 2 28,0 4 22,0 11 13,0 9 8,3 9 4,1 11 3,0 1-132,-1 3-5,-3-3 2,0-3-18,0-4-24,0-3-32,0-7-54,0-6-136,6-9-619,-6-5 0,0-6 0,1-3 0</inkml:trace>
  <inkml:trace contextRef="#ctx0" brushRef="#br0" timeOffset="209338.8556">19826 8911 2748,'-3'-4'226,"0"-2"40,3 0 18,-3-3 2,6 2 2,6 2 0,7-2-2,11-2-26,9 6-59,8-5-270,4 1-221,-1-12-664,-5 11 0,-6-4 0,-6 1 0</inkml:trace>
  <inkml:trace contextRef="#ctx0" brushRef="#br0" timeOffset="209951.6913">20333 8630 2515,'1'-5'120,"-1"-2"27,0-3 18,5 0 29,-1-3 17,8-2 13,7-2 15,6 0 10,4-1 9,1 2-86,-2 9-29,1 2-27,-5 4-19,-3 4-27,2 7-18,-2 6-17,-9 5-13,1 10-11,-10 2-7,0 6-7,-9-2 3,-9 6 6,-6-2 7,-5-3 17,-4-3 25,3-6 13,3-5 11,6-10 22,8-4 64,5-8 21,1 1 9,2-6 0,-2-5-7,2 0-18,2-2-25,0-4-7,2 2-14,4 2-31,-2 0-71,5 0-26,8 3-16,3 4-13,0 1-8,7 0-15,4 4-20,0 1-46,1 2-12,2 4 5,-3 2-16,-3-2-39,-4 5-47,-1-4-44,-10 0-35,0-1-50,-5 1-67,3-6-64,-8-1-304,0 0 0,-1 0 0,-1-2 0</inkml:trace>
  <inkml:trace contextRef="#ctx0" brushRef="#br0" timeOffset="210573.648">21016 9358 1957,'-9'0'137,"-5"1"26,-5 2 29,-10-3 28,-4 0 31,-10 0 31,-6 0 35,-9 0 22,-12 2 24,-12-1-100,-9 6-18,-15 0-23,-7 1-24,-8 2-23,-1 1-29,5 0-27,10 3-33,14-4-22,16 2-19,12-2-11,13-1-6,8-6-1,10 2-6,5-1-4,5-1 0,0-3-5,3 4 2,1-3-4,1 2-4,2-1 0,2 0-4,2 0-2,7 3 4,-1-5-2,3 3-2,2-2 0,1-1-2,1 2 2,-2-2-2,-2 0-3,1 0-6,-1 0-8,0 0-12,1 1-15,0-1-27,0 2-50,3-1-83,0-1-78,3 0-228,0 4-422,-3-4 0,7 0 0</inkml:trace>
  <inkml:trace contextRef="#ctx0" brushRef="#br0" timeOffset="211562.2007">19701 9804 1981,'-2'4'205,"1"-1"35,-2-1 37,1-1 26,2 0 20,0-5 11,3-1 14,3-2 7,7-3 5,11-2-147,7 0-53,13 0-37,-1 3-34,4 3-26,-5 3-20,-9 4-13,-6 3-14,-9 8-5,-12 5-3,-3 3-3,-12 5 0,-9 5 0,-9-3-4,-3 0 3,-8-3 2,5 0-2,9-5 4,7-6 0,7-5 0,9-4 2,1 0 1,1-4 3,2 0 4,8 0-5,2 0 1,5 0 0,4 0-4,-1 3 0,-1 1-3,3 9-1,0 2-1,1 9-3,-2 1-1,-8 3 1,-2 1 1,-9 0 13,-10 0 24,-7-6 69,-9 0 71,-8-5 72,-10-4-1,-8-5 1,2-4-2,-3-3 0,5-2-2,4-2-11,8-5-24,8 0-70,3 1-69,6-3-74,8 2 0,2 3 0,2 1 0,4 2 0,0-1 0,0 2 0,0-3 0,0 2 0,0 1 0,0 0 0,0 0 0,0 0 0,0 0 0,0 0 0,0 0 0,0 0 0,0 0 0,0 0 0,0 0 0,0 0 0,-3 0 0,3 0 0,0 0 0,0 0 0,0 0 0,0 0 0,0 0 0,0 0 0,0 0 0,0 0 0,0 0 0,0 0 0,0 0 0,0 0 0,0 0-8,0 0-106,0 0-111,3 0-87,1 0-159,22-3-941,-17 2 0,-1-6 0,1-4 0</inkml:trace>
  <inkml:trace contextRef="#ctx0" brushRef="#br0" timeOffset="217066.1511">17040 11261 1470,'4'-1'135,"3"1"35,-6 0 24,5-3 13,-4 1 17,-1 0 18,1-1 15,-2 3 11,0 0 9,0-1-86,0 1-23,0 0-25,0-2-24,0 1-12,0-2-11,-5-4-17,-2 0-9,-7-2-6,-2-1 6,-8 0-8,-3 0-11,-7 3-8,3 0 1,-1 5-3,4 0-4,4 2-1,3 3-8,5 2-4,3 1-12,2 9-3,2 2 1,3 5 2,3 6 4,1 2 4,2 7 4,2 4 6,-2 5 5,0 6 6,0 5 2,0 1 5,0-3 4,2 2-1,-1-3-5,2-5 0,0-6-6,6-4-6,-4-7-2,-2-4-6,3-6-6,-3-9-4,-2-1-10,-1-5 0,2-3 0,-2-1 0,0-3 4,0 0 6,0 0 1,0 0 1,0-3 3,0-3 0,-2-4 2,-1-6-3,-1-8 2,0-2 0,-1 1-1,3 1-3,2 5 2,0 6-6,0 5 3,2 1-3,7 6 2,7-2 1,7-1 0,7-2-1,5-1-2,1-2-5,-1-2-3,-2-2 2,-8 3-5,-4-1-7,-9 4-26,-5 2-29,-3 3-61,-4 1-79,0 1-97,4-2-178,-4 0-490,2-1 0,-1-4 0,1-1 0</inkml:trace>
  <inkml:trace contextRef="#ctx0" brushRef="#br0" timeOffset="217585.8687">16872 10924 1465,'0'0'129,"0"0"38,0 0 20,0 0 12,0 0 5,0 0 9,0 0 15,0 0 19,1 0 18,1 0-63,5 0-33,7 0-26,2 0-15,8-2-8,3 1-4,2-2-7,-4 0-16,-2-1-19,-3 0-25,-2-1-36,-6 4-64,2-1-92,-3 2-154,0-12-508,-3 11 0,0-3 0,-4 0 0</inkml:trace>
  <inkml:trace contextRef="#ctx0" brushRef="#br0" timeOffset="218019.9366">17277 10725 1688,'1'-2'152,"-1"-1"15,0 1 0,0 1 1,2-1 6,-2 4 9,0 6 14,0 9 17,1 2 14,1 12-109,-2 4-26,0 3-12,1-1 3,-2 1 3,2-4-7,-1-5-9,0-5-14,0-7-15,3-1-13,-3-4-16,4-4-39,-4 0-92,8-6-234,-6-2-367,1 0 0,0 0 0,1-1 0</inkml:trace>
  <inkml:trace contextRef="#ctx0" brushRef="#br0" timeOffset="218429.9407">17501 11474 1860,'0'-3'145,"0"0"32,0-1 13,-8 2 18,-2 2 23,-7 1 24,-9 7 13,-9 1 9,-2 14 2,0 8-100,-3 4-40,9 8-30,8-1-12,9 2-17,7 2-22,7 2-21,10-1-14,9 0-6,8-4-2,6-4-5,12-6-5,-3-7-12,1-10-61,-3-6-100,8-9-268,-14-4-360,-6-8 0,-1-3 0</inkml:trace>
  <inkml:trace contextRef="#ctx0" brushRef="#br0" timeOffset="218813.9953">17590 11734 1361,'0'-1'171,"0"0"33,0-2 24,2-4 14,-2 0 14,5 0 10,1-1 8,2-2 6,5 7 1,2-1-122,0 1-44,0 3-34,5 4-21,-3 2-16,-3 8-10,0 3-12,-4 5-4,-7 2-3,-3 2-1,0-1-2,-7 0 3,-5 1 3,-6-2 1,-6-2 5,-11-4 3,5-4 1,3-6-3,4-4-3,6-3-30,4-6-76,10-4-239,2-5-457,5-5 0,12-8 0</inkml:trace>
  <inkml:trace contextRef="#ctx0" brushRef="#br0" timeOffset="219067.3511">17919 11593 2418,'-17'0'114,"-10"4"18,-3 4 10,-6 8 5,11 0 2,4 11 5,5 5 3,8-1 0,5 1 1,1 1-86,7-4-28,6-4-31,8-3-56,8-5-79,8-8-130,19-14-436,-17 5 0,-1-7 0</inkml:trace>
  <inkml:trace contextRef="#ctx0" brushRef="#br0" timeOffset="219443.7597">18010 11387 1524,'0'-7'161,"0"-2"23,1 2 19,-1-1 17,2 4 17,6 7 12,5 6 8,7 8 7,6 9 8,6 12-105,-1 5-29,-2 9-11,-9 1-9,-3-2-2,-10 2 0,-10-2 3,-2-2 1,-11-3-2,-3 0-7,-6-3-10,-2-4-15,0-10-12,7-4-12,7-10-34,5-5-62,5-5-92,-1-2-153,2-18-667,-2 12 0,1 0 0,-4-8 0</inkml:trace>
  <inkml:trace contextRef="#ctx0" brushRef="#br0" timeOffset="219987.5165">18747 11605 2735,'0'0'108,"0"0"22,0 0 25,0 0 14,0 0 15,0 0 10,0 0 7,0 0 15,3 0 15,4 0-83,14-1-15,8-2-21,15-1-23,8 0-18,1-5-13,-2 1-22,-7 1-45,-13 3-89,-12 1-84,-9 3-97,-7 1-114,6-1-408,-14 9 0,-2 2 0,0 3 0</inkml:trace>
  <inkml:trace contextRef="#ctx0" brushRef="#br0" timeOffset="220242.2071">18833 11826 2002,'0'3'136,"1"-2"10,3 2 10,1-3 7,6 0 5,6 0 5,11-3 3,5 3 2,3-4-1,5-1-124,4-2-16,-2 1-41,2-2-108,8-7-577,-12 9 0,-7-2 0,-2-1 0</inkml:trace>
  <inkml:trace contextRef="#ctx0" brushRef="#br0" timeOffset="220753.3453">19618 11436 2193,'-1'-4'152,"1"-2"11,-2-3 11,2-1 9,0-1 7,5 2 5,6-5 11,3 5 12,10-5 20,6 3-120,2 2-12,1 0-5,0 6-7,0-1-9,1 8-6,-3 3-6,-1 7-9,-3 8-14,-1 10-20,-8 1-8,-5 5-11,-6 3-5,-4 0 1,-10 2 2,-5 1 1,-9-1 0,-9-4 0,-4-3 3,-4-5 0,0-6 1,-1-7 2,9-9-2,5-3-4,5-5-13,3-2-43,8-2-70,5-5-178,1-19-589,3 7 0,7-11 0,13-10 0</inkml:trace>
  <inkml:trace contextRef="#ctx0" brushRef="#br0" timeOffset="221081.1805">20274 11353 1891,'-19'0'119,"-7"0"16,-10 2 21,-11 3 16,5 5 13,5 7 16,3 3 10,12 7 10,10 4 7,9 1-97,0 4-17,9-4-7,4 1-18,5-4-14,4-1-13,8-3-15,0-4-10,0-4-10,1-5-44,2-6-102,7-3-205,-4-30-425,0 20 0,-2-5 0,3-2 0</inkml:trace>
  <inkml:trace contextRef="#ctx0" brushRef="#br0" timeOffset="221392.2439">20512 11236 1374,'0'-5'153,"1"0"41,-1-1 15,0 0 6,0 2 13,2 5 14,-2 8 12,1 4 7,6 14 7,-4 5-104,1 15-47,3 2-39,-4 2-15,-3 2-5,2-7-10,-2-1-16,0-6-15,0-4-34,1-8-89,7-9-223,-5-2-375,0-9 0,3-5 0,-2-7 0</inkml:trace>
  <inkml:trace contextRef="#ctx0" brushRef="#br0" timeOffset="221606.9756">20422 11543 1686,'-4'-5'216,"4"-3"21,-3 0 8,3-3 3,3 2 1,7 4 2,2 2 0,7 0-4,11-1-1,7 2-198,4-3-153,11-1-267,-9-5-317,-3 2 0,-6-3 0,-2-4 0</inkml:trace>
  <inkml:trace contextRef="#ctx0" brushRef="#br0" timeOffset="222154.1149">20837 11293 1741,'-3'-4'168,"0"-1"23,0-2 10,0-2 11,4 1 7,3-2 7,3 0 6,3-1 9,6 0 6,8-1-130,4 0-29,12 1-19,1 3-9,3 5-12,0 3-8,-7 6-2,-8 6-13,-9 9-11,-5 6-13,-11 4-2,-1 6-4,-9 0-3,-12 5 2,-6-2 4,-12-1 6,-8 0 2,-1-4 20,8-7 15,6-2 28,13-10 44,6-9 16,6-4 9,3 0 4,3-9-1,0 0-5,3-2-7,3 0-11,5-5-14,5 2-20,5 2-45,6 3-19,0 1-9,3 5-7,-4 0-10,-2 5 0,-3 1-8,2 3-19,-5 1-35,0 0-43,-3-1-47,2-2-58,-1-4-200,-4-27-500,3 21 0,-3-2 0,2-2 0</inkml:trace>
  <inkml:trace contextRef="#ctx0" brushRef="#br0" timeOffset="222703.7004">21374 11968 540,'-7'3'118,"-3"-2"40,-3 3 48,-8 1 38,1 3 30,-7-1 30,-1-2 25,-5 2 21,-2 2 28,-7-3-41,-2 3-16,-8-2-13,-4 0-22,-6 0-21,-5-1-21,-7 1-26,-1-2-18,-10 2-19,-3 1-27,-7 0-33,-8 0-26,-6 4-26,2 0-26,9-4-18,15 2-6,20 1-4,21-5-1,19-2 4,11 1 4,9-3 1,3-2-2,0 0-4,0 0-2,0 0-8,0 0-28,0 0-67,0 1-104,3 2-128,14-3-208,-4 0-430,8 1 0,2-5 0</inkml:trace>
  <inkml:trace contextRef="#ctx0" brushRef="#br0" timeOffset="223799.3615">20343 12426 1378,'0'3'96,"0"-1"55,0 2 47,0-1 13,0-2 21,0-1 16,0 0 10,2-1 10,-2-1 5,5-2-56,2-2-25,3-3-41,8-4-36,5-1-2,3 4-14,1-4-9,7 2-8,-3 1-9,3 7 0,3 0-9,1 6-6,-5 3-12,-1 4-14,-8 6-13,-9 4-3,-9 2-3,-2 4-1,-8 2 4,-11 0 1,-10 4 15,-9-4 16,-5 4 7,-3-3 10,3-5 6,6-6 4,14-3 10,3-4 8,9-5 4,4-5 0,6 0-14,-3 0-18,3 0-6,1 0-9,5 0-5,5-3-8,6 3-11,5-2-11,4 1-8,2 1-7,5 0 0,1 3 1,-2 0-1,-1 6-2,-4 2-1,-9 0 1,-6 4-2,-3 1-1,-7 0 0,-4 1 1,-1 1 4,0-1-1,-4 0 5,-4-3 11,-3 0 7,-4-3 27,-4-2 40,-4-2 57,-4-1 54,-8-6 32,-6 0-3,-3 0-1,-3 0-5,0 0-8,1 0-7,4 0-28,2 0-37,3 0-58,6 0-53,6-1-32,7-2 0,6 1 0,5 0 0,4 0 0,3 0 0,0 2 0,0 0 0,0 0 0,0-1 0,0 1 0,0 0 0,0 0 0,0 0 0,0 0 0,0 0 0,0 0 0,0 0 0,0 0 0,0 0 0,0 0 0,0 0 0,0 0 0,0 0 0,0 1-60,0 1-122,0 2-63,0-1-82,0 0-123,0 5-193,0-40-613,-9 41 0,-11 2 0,-16 1 0</inkml:trace>
  <inkml:trace contextRef="#ctx0" brushRef="#br0" timeOffset="224795.5034">16477 13984 1404,'0'0'120,"0"0"14,0 0 12,2 0 13,-2 0 11,4 0 11,6 0 11,8-1 10,12 0 14,13-2-66,19-1-21,19-5-1,27 0 11,27-7 11,33-5 10,34-2 3,39-3-3,31-3-3,38-3-1,26 1-8,16-3-5,13 2-4,9 3-10,-9 0-17,-7 3-7,-19-1-3,-23 2-2,-27-1-3,-29 6-15,-39-3-10,-32 6-7,-36 5-15,-40 1-36,-34 5-98,-35 3-102,-26 3-100,-31 0-162,-28-6-506,-28 10 0,-32 1 0</inkml:trace>
  <inkml:trace contextRef="#ctx0" brushRef="#br0" timeOffset="225603.4318">16959 14441 1375,'3'0'28,"5"0"7,2 0 23,7 0 26,-1 0 38,5 0 48,0 0 37,2-2 24,-2 0 17,3-2-4,2-2 17,-1-1 12,1 2-12,4-1-20,-4 2-35,9 2-42,5 2-32,4-2-19,10 1-14,6-2-17,15-3-16,9-3-10,18-6-2,22 2 5,22-4 8,21-1 1,21-4 5,17 1 4,19 2 3,9-4 6,6 3 4,8 3 1,-1 2-1,-12-1 0,-8 1 11,-11 1 36,-19-1 40,-25 0 32,-27 1 29,-33 0 10,-36 2-9,-28 3-10,-27 1-8,-13 4-12,-7-1-21,-7 1-43,-3 0-50,0 4-41,-7-1-34,-3 1-20,-1-3 0,-1 3 0,8-2 0,1 0 0,5 0 0,5 0 0,3 2 0,-1-3 0,1 3-15,0 0-103,0 0-110,0 0-95,1 3-127,2-1-206,-1-21-624,-2 16 0,1-3 0,-2-7 0</inkml:trace>
  <inkml:trace contextRef="#ctx0" brushRef="#br0" timeOffset="227749.5076">22617 6665 630,'3'-5'12,"0"1"2,0-3 2,5-1 2,-8-2 16,3 0 41,-3 3 54,1 2 53,1 0 27,-1 5-1,1 0 9,-2 0 14,0-4 12,0 8 10,0-4-4,0 5-30,-3-1-42,-2 3-47,-4 0-14,0 2-1,-3 4-3,-6 3-9,0 7 1,-2 9-6,1 2-5,-1 7-8,2 5-12,6 3-4,0 5-6,8 4-8,1 1 5,3 0 6,1 2-3,2 1 6,2 2 7,8 0 8,4-2 4,8 2 5,9-1-2,0 2-4,2 2-13,0 2-6,-3 1-9,-3 2-12,-1 2-12,-6 0-10,-1 1-5,1 0-6,-2 4-5,0 1 2,-5-1 4,1 1-5,-6 2 6,-5-1 1,-5 2-2,-1-1 1,-4 3-1,-6 2 1,-3 5 0,-4 3 2,-2-1-4,1 2-1,1-3-6,6-4-3,1 0-2,7-3 2,3-2 0,3-2 1,12 0 5,8-1 0,7 1 9,17-4-5,8 4 1,5 3 0,4 4 2,3 6 2,1 1 2,-4 5 1,-4 2-1,-8-2-2,-5 10 0,-13 5 6,-11 6 1,-9 3 12,-11 5 14,-5 4 3,-6 2 24,-8 1 22,-1 2 17,-4 0 11,-3 2 4,0-1 1,3-2 6,-3 1 0,3-1-6,4-4-10,6 4-15,6-9-20,3 1-15,4-2-6,1-7-9,2-1-6,-4 1-4,2-4-2,0 0-9,-3 3 5,-6-2-7,-3 2-13,-5-4 9,-5-1-7,-4-1-3,-1-6 4,-2-1-5,1-1-9,2-2-1,-2 0-3,2-2-2,5-1 7,3-2-13,3-5 0,9-2 0,1-5 0,2 0 0,8-4 0,4 0 0,6-4 0,9-2 0,9-2 0,2-2 0,4-1 0,-3-2 0,-1-1 0,0 3 0,-8-2 0,-5 4 0,-2 0 0,-7 0 0,-2-3 0,-5 1 0,3-6 0,0-1 0,1-4 0,-2-6 0,3-2 0,-1-2 0,-1-6 0,0-2 0,-3-5 0,-3-4 0,-3-5 0,1-5 0,-4-2 0,1-8 0,-1-2-11,0-2-62,0-3-90,0-1-62,0-3-41,-1 1-53,-3-2-55,1 0-52,-3 1-57,-3-3-90,2 0-135,-7-11-206,-4 5 0,-9-1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531.16821" units="1/cm"/>
          <inkml:channelProperty channel="Y" name="resolution" value="2391.75171" units="1/cm"/>
          <inkml:channelProperty channel="F" name="resolution" value="0" units="1/dev"/>
        </inkml:channelProperties>
      </inkml:inkSource>
      <inkml:timestamp xml:id="ts0" timeString="2025-01-24T02:51:40.30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18048 5961 1080,'-8'-3'61,"-2"-2"18,1-4 16,-6-3 29,3 3 25,1 0 23,-3-2 14,-3 1 18,1 0 11,-5 3-35,-3 0-10,-2 3-16,-7 1-13,0 3-28,-3 2-20,-5 3-21,2 2-9,-6 3-14,1 4-6,-1 8-4,3 2-2,-2 2 4,3 3 1,-1 6 1,-3 3 1,1 1-2,-2 7-3,4-2-2,1 4-5,7 3-4,4-3-3,6-1-4,5 2-2,4-5 1,9 2-3,3-3 2,3 0-1,3 2-1,7 4 1,1-1-2,5 3 0,1 3 1,0-2-3,0 3-3,-1 1 3,-5 0 0,-5-2 1,-3-1 3,-2-2 2,1-1 1,-2-1-3,-2-4 2,-1-2 2,-1-2 3,-6-4-1,-3 1 1,-4-1-1,-2 4 2,-3-3 1,2 7-2,-4-2 4,0 3-1,-3-2 0,-6 2 0,-4-1-4,-3-5-2,-7-1 1,-8-5-5,-6-6-3,-2-4 3,-6-4-6,-1-6 2,-2-3-3,3-7-1,0-4-1,1-1 0,7-5 0,2-2-2,9 1 4,7-7-3,13 0 9,7-3 0,8 2 5,12-4-3,3-1-2,6 2-2,9-1-2,2 1-1,6 3-2,11 7 1,-1 2-9,9 3 1,1 3-5,7 5 0,-2 4 2,0 6 0,2 6 2,-5 4 2,2 9-2,-8 1-1,2 5 1,-5 1-2,0 9-3,-3 1 5,-2 5-1,3 5-5,-4 7 0,-2 7 4,-1 5-2,-2 7 0,-6 3 1,-4 1-2,-1 3 2,-4 3-3,-2-2 3,-2 3 4,0-3-1,0 0-2,0-4 2,0-1 1,0 0-3,-5 4 3,-1 1 3,0 4 2,-4 5-4,-3 2 1,-4 0-2,-4 3-3,-6 3 2,-5-1 0,-6-2 4,-1 5 1,-13-6 6,-6 3 12,-5 3 16,-3 5 8,-3 2 9,6 0 5,6 3 4,11-2 0,4 3 1,8 0-1,1 3-6,4-2-16,2-2-16,6 1-5,3-4-7,5 0-4,4-5-7,3-7 2,11-9-4,8-4-1,9-12-4,16-6 3,10-12 5,15-6-2,16-11 4,12-11 0,9-4 3,12-9-1,3-6 1,2-5 1,7-9 2,3-2-5,0-8-1,-2-7 0,-3-5-14,-11-3-7,-8-9-20,-8 0-35,-10 0-58,-5 3-81,-9 4-93,-7 2-177,-9-27-446,-3 30 0,3-3 0,6-9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531.16821" units="1/cm"/>
          <inkml:channelProperty channel="Y" name="resolution" value="2391.75171" units="1/cm"/>
          <inkml:channelProperty channel="F" name="resolution" value="0" units="1/dev"/>
        </inkml:channelProperties>
      </inkml:inkSource>
      <inkml:timestamp xml:id="ts0" timeString="2025-01-24T02:55:19.34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16733 5104 440,'-1'-2'42,"-2"2"8,-3 0 8,-8 0 8,1 7 12,-10 4 17,-1 1 24,0 9 22,-5 3 10,4 2-25,1 4 2,3 3 4,6 3-2,5-1-4,-1 5 2,1 0-5,3 3-8,4 3-11,-3 2-4,5 4-6,1 0-5,1 2-4,5-1-2,0 0 2,8-3-5,7-1-7,6 2-10,6-4-5,8 2-4,3-2-2,9 1-3,0 1-2,4 0-8,-4 5-4,1 2-5,-7 1-2,-3 2-5,-7 2-4,-4-1-1,-5 4 1,-5 3-1,-9 1 1,-5 2 4,-5 7 0,-4 5 7,0 1 0,-4 5 0,-2-1 0,0 1 0,-4-2-5,-1 2 2,1 0-5,-3 1 2,7 2-4,-2-3-6,2 2-2,2-7-2,1 1 0,3 1-2,0-3 1,0 6 0,4-1 3,4-3-6,6 3 2,4 0-1,6-5 0,-2 3-3,2 0-2,0 5 2,0 2 0,-1-1-1,-3 8-2,-2-2 2,-5 0-2,-2 5 0,-5 6 0,-6 5 4,-3 0 2,0 6 1,-5 0 2,1 0-2,-5 5 4,-2 2 0,7 0 4,0 2 4,4 0 2,3 0-2,5 4 3,1 0-1,3 1 3,5-2-1,2 5-2,7-1 2,-1 2 1,2 2-8,2 4 1,-6 4 0,-4 1 2,-4 4-1,-6 6-4,-6 2-1,-3 1 6,-4-2-5,-7-5-4,-1-3 3,-4-10-4,0-5 2,1-10-7,6-10 0,5-7-9,4-12-50,4-8-58,14-10-211,-4-37-494,-4 13 0,-8-19 0,-17-23 0</inkml:trace>
  <inkml:trace contextRef="#ctx0" brushRef="#br0" timeOffset="2317.8625">3828 4838 362,'0'0'78,"0"3"44,0-1 45,0 4 62,0-2 53,0 0 29,0-1 14,0-2 13,0-1 9,0 0-49,0 0-23,0 0-40,0 0-44,0 0-63,0 0-59,0 0-28,0 0-14,0 4-11,0 6-9,0 7-4,0 12-1,0 15 2,0 8 3,0 11 5,0 10 5,0 4 0,0 0-1,0-2-4,0-7 2,0-16 0,0-12 1,0-11-5,1-11 17,-1-7 40,2-5 31,-2-3 13,0-3 9,0 0 2,1 0-13,3 0 5,9 0 2,4-3-1,10 3-17,7-3-46,8 3-33,-6-3-16,1 3-21,-3 0-25,-2 0-24,-2 3-55,-3 0-71,-1 1-132,4-1-553,-14 1 0,-5-4 0,-1-4 0</inkml:trace>
  <inkml:trace contextRef="#ctx0" brushRef="#br0" timeOffset="2786.1996">4260 5392 1868,'0'0'54,"0"0"20,0 0 17,3 0 15,6 0 6,1 0 9,10 0 14,5 0 4,-2-2 1,3-6-39,-9-1-16,-6-5-15,-6-1-23,-2 0-12,-6-1-6,-2 1-8,-6 3-10,-6 0 2,-10 0 3,-3 7-1,-2 2 4,-1 1 1,3 7 7,6 4 4,4 9 2,8 6 2,6 10-2,4 6-4,4 2-3,9 1 1,8 1-5,5-7-1,14-2-5,7-8-14,3-3-48,9-9-80,5-9-169,-5-12-336,-1-2 0,-8-4 0,-9-7 0</inkml:trace>
  <inkml:trace contextRef="#ctx0" brushRef="#br0" timeOffset="3065.242">4779 4903 1108,'0'0'86,"0"4"31,3 13 28,0 11 21,1 11 9,2 20 5,2 11 1,-2 5 0,1 3-1,-1-1-59,1-3-48,-1-10-76,4-12-77,-4-14-105,0-16-304,-4-9 0,1-9 0</inkml:trace>
  <inkml:trace contextRef="#ctx0" brushRef="#br0" timeOffset="3291.8505">4653 5350 1204,'-3'-1'186,"1"0"30,0-1 17,1 0 11,1-1 35,6 3 9,6 0 6,11 0 3,10-4 0,15 1-162,7-4-114,12-2-243,-4-5-472,-4 2 0,1-2 0,-6 2 0</inkml:trace>
  <inkml:trace contextRef="#ctx0" brushRef="#br0" timeOffset="4138.0091">6809 4787 1100,'-6'-1'69,"-3"0"19,-6-2 19,-3 1 12,0 2 17,-3 0 16,-2 0 16,-1 5 14,1 0 7,3 3-48,3 5-11,6 1-13,-1 2-8,8 4 2,1 5 1,0 5-4,3 10-3,3 6-7,0 6-5,4 6 0,5 5-4,-1-1-6,-2-1-11,0-3-14,-3-3-16,-3-1-14,-2-8-14,2-8-5,-3-6-2,0-8 2,0-9 21,0-9 14,0-3 6,0-5 4,-3-5 4,-1-7 0,-2-4 2,-3-10 0,3-3-2,0 0-2,6 1-26,0 8-14,3 1-5,6 6-3,12 2-4,3 6-2,9-1-5,3 1-27,-1 2-45,-2-1-87,-4 3-131,7-10-501,-17 9 0,-1-3 0,-6-1 0</inkml:trace>
  <inkml:trace contextRef="#ctx0" brushRef="#br0" timeOffset="4572.1567">6953 4703 1755,'-3'0'128,"-1"0"49,1 2 35,0-2 17,3-2 6,-3 2 3,3 0-1,0 0 7,0 0 9,6 0-81,6 0-45,3 0-47,6 0-37,2 0-19,1 0-32,3 0-89,6-3-193,-2-11-461,4 5 0,0-5 0,1-4 0</inkml:trace>
  <inkml:trace contextRef="#ctx0" brushRef="#br0" timeOffset="4850.0628">7330 4512 1189,'0'0'85,"0"0"29,0 1 38,0 7 19,0 2 15,0 9 17,4 11 15,-4 6 10,3 7 5,-3 1-79,0 3-4,0 1-29,0-5-37,0 0-22,3-11-32,-1-3-108,14-18-582,-10 4 0,-1-8 0,-1-7 0</inkml:trace>
  <inkml:trace contextRef="#ctx0" brushRef="#br0" timeOffset="5217.747">7685 4999 1312,'-6'0'79,"-4"3"40,-7 3 39,-4 6 29,-4 5 19,-3 6 20,-4 6 13,5 3 7,-2 7 8,7 4-54,7 1-21,8 5-34,4-1-38,7-4-28,9-4-19,3-3-20,8-6-16,6-10-18,4-4-89,8-11-122,7-11-510,-4 1 0,-2-9 0,2-3 0</inkml:trace>
  <inkml:trace contextRef="#ctx0" brushRef="#br0" timeOffset="5628.2424">7838 5192 1257,'0'0'123,"0"0"19,0 0 15,0 0 12,0-1 18,2 1 26,4 0 5,4 0 2,4 0 2,5 1-88,5 3-33,2 3-19,-3 4-13,-2 4-11,-6 3-19,-6 4-21,-3 2 0,-9 4 8,-3 0 7,-9 1 8,-2-3 9,-6-2 7,-2-2 0,1-7 3,0-9 2,4 0-3,-1-4-6,6-2-19,2-7-61,7 0-153,7-13-570,2-4 0,6-4 0,11-1 0</inkml:trace>
  <inkml:trace contextRef="#ctx0" brushRef="#br0" timeOffset="5881.5812">8040 5125 1570,'0'-4'97,"0"0"14,-3-1 17,-3 4 13,-6-1 12,-3 9 10,-3 5 7,1 8 10,1 4 5,8 10-59,2 0-33,6-1-11,0-2-16,3-3-13,4-1-29,6-7-84,6-6-123,7-11-436,4 3 0,4-6 0,3-6 0</inkml:trace>
  <inkml:trace contextRef="#ctx0" brushRef="#br0" timeOffset="6265.9669">8169 4884 1544,'2'0'78,"-2"0"31,1 0 21,4 0 17,4 3 13,4 6 8,7 8 7,4 12 5,-3 7 0,2 6-57,-2 6-12,-5 1-24,-4 1-12,-6-1-12,-3 4-8,-4-1-7,-7-3-5,-2-3-3,1-8 0,-4-7 0,2-7-5,5-8-7,0-6-17,1-5-120,5-7-603,-7 2 0,1-7 0,0-4 0</inkml:trace>
  <inkml:trace contextRef="#ctx0" brushRef="#br0" timeOffset="6950.4063">8898 5179 1284,'0'2'128,"0"3"42,0-4 27,0 4 18,0-3 12,0 0 16,0 0 20,3 0 16,4 1 8,8 0-82,8-1-34,8-1-38,7-1-29,1 0-15,5 0-15,-7 0-22,-5 0-40,-2 0-55,-6 0-122,2-1-238,-13 1-301,-2 1 0,-4 0 0,-4 0 0</inkml:trace>
  <inkml:trace contextRef="#ctx0" brushRef="#br0" timeOffset="7228.5205">9009 5400 1314,'0'4'122,"0"1"26,0-1 29,3 4 26,0-4 19,6 0 6,7 3 5,10-2 2,6-1 0,2-3-112,4-1-61,3 0-135,11-10-572,-18 7 0,-3-2 0,1-2 0</inkml:trace>
  <inkml:trace contextRef="#ctx0" brushRef="#br0" timeOffset="8262.4524">10131 4864 1688,'0'-2'40,"0"2"12,0 0 16,0 3 19,0 3 14,0 7 16,0 3 19,0 6 12,0 6 12,0 3-27,0-1 4,0 4-6,0-4-8,4-1-14,2-4-1,3-2 11,4-5-14,4-4 0,4-7-9,3-3-9,3-1-2,3-5-4,2-3-4,1-7-8,0-4-15,0-6-26,-3-7-6,-4 0-11,-6-1-4,-7 1 0,-6-2 0,-4 3-5,-1 2 2,-2 3 3,0 1 1,0 4 2,0 3 0,0 4-2,0 4-9,0 5-3,0 2 0,0 6 1,2 9-4,2 12-3,3 9 5,4 13 4,5 4 0,3 7 8,3 1 14,-1-1 4,-4-1 5,-5-1 2,-3-4 13,-6-2 8,-3-6 9,-2 0 13,-5-9 24,-5-2 23,-8-7 21,-9-5 49,-8-6 54,-11-7 22,-5-3-7,-2-6-5,0-2-3,1-6-16,6-3-25,9-4-19,4-6-27,7 4-54,7-5-67,4 3-33,2 1-83,9 2-77,0 4-103,3 0-169,16-3-897,-3 4 0,6-7 0,8-6 0</inkml:trace>
  <inkml:trace contextRef="#ctx0" brushRef="#br0" timeOffset="14094.2724">7265 6403 1525,'0'0'80,"0"-2"30,2 2 27,-2-1 25,0 0 18,0-1 17,1 0 14,-1-1 15,0 2 8,0-4-46,0 3-24,-1 2-27,-4-2-22,-4 2-21,-8-3-7,-2 3-2,-2-1-7,-2 1-10,2-1-5,-3 1-9,4 0 0,2 2-5,3 3-5,-3 2-3,8 2-10,-1 7-13,3 0-4,1 6 1,6 3 1,-1 4 7,4 7 5,1 5 5,5 5 3,-1 5-2,5 5 1,0 0-1,0 2-4,0-6-6,-3-3-6,-2-3-6,-1-8-5,-4-9-1,1-9 9,-3-6 27,0-8 5,0-9-3,2-2 4,-4-7 0,1-8 3,-6-6 0,0-7-4,-1-7-2,-2 2-12,4-3-27,0 5-4,3 4-2,1 6-7,2 9-1,0 3 1,5 8 3,5 6 4,8-3-1,5 6 1,10-1-2,-2 1 2,0 1 1,-4 0-1,-3 0-17,-5 0-49,-3-1-68,3-1-85,-1-2-144,2-6-526,-8 3 0,-2 0 0,-2 2 0</inkml:trace>
  <inkml:trace contextRef="#ctx0" brushRef="#br0" timeOffset="17780.6327">7902 6334 605,'0'-1'99,"0"-1"25,0 0 18,0 1 15,0-1 19,0 1 23,0 1 19,0 0 6,0-1 3,-4 1-60,-3 1-28,-5 2-20,-3 4-13,-6 6-9,1 5-14,-4 3-12,2 6-12,2 5 5,-1 1 8,1 6 8,4 4 2,-2 6-2,7 1 0,2 1-2,6-2-2,8-3-10,5-3-6,4-8-12,2-4-10,10-5-13,4-8-9,-6-4-25,5-3-53,-4-7-110,1-2-151,-8-10-339,-3 8 0,-2-5 0,-4-2 0</inkml:trace>
  <inkml:trace contextRef="#ctx0" brushRef="#br0" timeOffset="18474.0826">8052 6607 763,'0'0'103,"0"0"9,0 0 16,2 0 18,2-3 19,6 3 17,3-5 22,4-1 15,6 3 11,-3-2-85,-1 5-3,0-2-3,0 7-9,-4 3-12,-3 7-12,0 8-7,-3 3-15,-5 3-7,-1 2-3,-4-2-4,-5-1-6,-7 0-3,-4-6-6,-6 0-7,-7-6-5,3-3-10,-1-7-5,5 0-13,6-4-21,3-2-38,3 0-81,8-7-133,-2-6-412,5-1 0,2-7 0</inkml:trace>
  <inkml:trace contextRef="#ctx0" brushRef="#br0" timeOffset="18736.15">8342 6590 824,'-3'0'130,"-5"6"28,-2 2 36,-5 8 16,-1 3 18,2 7 8,4 1 9,5 1 11,4-3 4,4 0-91,3-4-39,4-2-24,1-3-38,8-2-54,4-5-117,13-6-162,-6-6-307,5 0 0,-2-5 0</inkml:trace>
  <inkml:trace contextRef="#ctx0" brushRef="#br0" timeOffset="19106.5321">8511 6352 1353,'0'-2'72,"2"1"24,2 1 27,3 0 13,2 5 14,8 9 14,3 9 16,2 4 18,4 9 12,-5 8-49,0 0 1,-3 4-16,-11 0-21,-3 0-9,-3 1-10,-6-3-12,-2-3-13,-5-2-17,0-7-11,-5-4-11,4-9-12,5-6-16,2-7-70,3-5-137,0-9-532,-1-1 0,-1-6 0,5-1 0</inkml:trace>
  <inkml:trace contextRef="#ctx0" brushRef="#br0" timeOffset="19408.4725">9045 6648 1636,'2'2'66,"1"1"28,1 0 14,2 0 13,5-2 4,1-1-1,4 0 4,1 0 0,8 0 0,1 0-38,1 0-45,0 0-88,-3 0-105,14-4-372,-26 2 0,-2 1 0,-2 1 0</inkml:trace>
  <inkml:trace contextRef="#ctx0" brushRef="#br0" timeOffset="19685.2973">9084 6821 2061,'0'2'150,"0"-1"23,0 1 12,0-1 7,2-1 6,1 0 1,4 0 0,4-1 0,7 1 3,2 0-124,0 0-33,6 0-41,-2 0-58,-3 0-84,9 0-147,12-6-396,-20 3 0,2 1 0,1 0 0</inkml:trace>
  <inkml:trace contextRef="#ctx0" brushRef="#br0" timeOffset="20440.768">9658 6596 950,'0'-4'109,"0"4"22,0-2 21,0 0 14,0 2 8,-2 0 11,2 0 8,0 0 5,2 0 6,-2 0-78,0 0-23,0 0-19,0 0-19,0 0-13,0 0-8,0 0-10,0 0-9,0 0-5,0 0-5,0 0-4,0 0-5,0 0-2,0 0-1,0 0-2,0 0 1,0 0-2,0 0-1,0 0-1,0 0 1,0 0-1,0 0 0,0 0-2,0 0-1,0 0-1,0 0 0,0 0 1,0 0 1,0 0 1,0 0-3,0 0 1,0 0-2,0 0 1,0 0-3,0 0 2,0 0-3,0 0 2,0 0 0,0 0-1,0 0-1,0 0-14,0 0-17,0 0-20,0 0-26,0 0-5,-2 0-8,2 0-16,-3 0-25,2-3-28,-1 1-29,-1 0-13,0-4-127,-4 4 0,-4 0 0,-4 1 0</inkml:trace>
  <inkml:trace contextRef="#ctx0" brushRef="#br0" timeOffset="26097.0744">10029 6425 1644,'0'-1'90,"5"1"24,-5 0 13,0-1 8,3 1 1,-3 0-2,0 0 18,0 2 18,0 6 14,0 6-51,0 10-24,-3 8-18,-5 3-10,-2 2-7,-1-2 3,-2-2 2,5-5-15,5-8-12,1-6 1,2-6 3,2-4 5,3-3 4,10-1 0,7 0-3,13 0-2,10 0-14,5 0-32,2-1-53,-2 0-86,-3-2-109,4-4-512,-21 4 0,-9 0 0</inkml:trace>
  <inkml:trace contextRef="#ctx0" brushRef="#br0" timeOffset="26432.0512">10356 6461 885,'0'-2'75,"3"2"33,-3 0 34,0 3 39,0 10 32,0 10 19,0 4 18,0 12 14,0 4 8,0 6-56,1 1-13,-1 1-32,0-2-32,0-3-39,0-8-32,0-4-20,0-8-23,2-6-70,0-8-143,18-7-483,-13-2 0,0-5 0,5-7 0</inkml:trace>
  <inkml:trace contextRef="#ctx0" brushRef="#br0" timeOffset="26700.2538">10621 6700 1892,'0'0'92,"0"0"18,0 0 15,3 0 13,1 0 2,7 0 0,8 2 1,7-1 1,1 1 0,4-1-108,-2 1-97,12-4-543,-14 2 0,3 0 0,0-4 0</inkml:trace>
  <inkml:trace contextRef="#ctx0" brushRef="#br0" timeOffset="27331.7626">11078 6538 1417,'2'0'162,"-2"-2"34,3-2 19,1 1 17,1-8 16,4 5 7,4-3 3,4 1 1,-1 2 2,8 3-128,0 3-32,0 0-35,5 3-22,-6 4-26,-5 1-24,-3 6-14,-6 4-7,-6 2 1,-3 2-4,-6 4 2,-12-2 0,-6 4 3,-5 0 3,1-1 10,2-8 13,12-6 10,7-2 13,4-6 14,4-2 8,-1-2-3,2-1 1,2 0-3,2 0 0,8-1-1,3 1-3,3 1-4,4 3-9,2 3-18,0 5-5,-2 5 0,-2 0-2,-8 3 0,-5 1 0,-6-2-1,-5 0 1,-6 1 1,-5-1 4,-7-1 4,-6-9 4,-6 3 1,1-5 3,1-4-1,1-3-7,8 0-16,3-5-62,6-4-138,12-6-563,0-2 0,6-5 0,6-5 0</inkml:trace>
  <inkml:trace contextRef="#ctx0" brushRef="#br0" timeOffset="27741.5356">11579 6559 1140,'0'0'135,"3"-1"28,0-1 31,3-1 26,5-1 27,5 0 19,6-2 5,8 3 4,4 1 2,1 4-109,-1 7-21,-2 7-26,-5 4-28,-7 6-23,-12 6-23,-1 0-15,-10 3-1,-9-1-1,-3 0 6,-6-3-3,-9-4 0,-2-3 1,-7-5-3,1-4-4,1-6-2,-1-4-8,8-2-22,6-3-54,9-3-136,8-6-156,6-14-359,2 3 0,7-9 0,10-2 0</inkml:trace>
  <inkml:trace contextRef="#ctx0" brushRef="#br0" timeOffset="28060.1869">11998 6534 1162,'-9'0'112,"-8"2"24,-3-2 24,-5 9 33,-4 0 30,4 7 25,4 4 18,6 3 14,7 3 14,6 2-88,7 4-18,6-1-23,5-1-24,5-1-35,6-5-28,7-5-22,-4-2-21,-2-5-22,-2-4-75,-2-4-108,0-2-187,-11-2-337,1 0 0,-5-2 0,-5 2 0</inkml:trace>
  <inkml:trace contextRef="#ctx0" brushRef="#br0" timeOffset="33220.1457">7567 7923 922,'0'1'90,"-1"0"26,1 2 40,0 0 44,0-3 28,0 3 18,0-2 18,0-1 10,0 0 6,0-1-66,3-2-13,-1 0-20,8-2-35,0-1-34,5-3-23,2 3-12,4-1-13,-1 1-9,4 4-2,3 0 2,-2 8-2,1 5-4,-1 6-2,-2 4-7,-6 9-1,-2 0-4,-6 5 1,-6-3 4,-3 0 0,-6 2-1,-11-4 2,-4 2-3,-5-4 0,-9 0 2,-2-5-5,0-3 1,4-3-5,-2-5-6,2-6-2,3 0-7,4-5-11,5-5-18,4-2-43,3-2-38,4-7-59,6-2-101,1-9-158,10-3-345,6 0 0,11 0 0,9 3 0</inkml:trace>
  <inkml:trace contextRef="#ctx0" brushRef="#br0" timeOffset="34264.7587">8062 7897 681,'0'-2'121,"0"1"18,0-1 10,-1 1 9,-6 1 22,-1 1 29,-4 2 21,-6 2 6,2 3 7,-1 5-86,0 1-16,0 2-3,3 7 11,-2-1-1,6 4-15,1 4-23,4 2-17,4-3-5,1 6-1,1-4 1,6 1-14,3-4-11,4-3-20,6-4-6,3-5-6,-2-2-6,2-3-2,1-5-1,-6-1-3,3-3-4,-3-2-1,-1 0-5,-4-2 0,-1 1-2,-3-3-2,-4 1 2,1-3 1,-3 3 1,-2 0-1,-1 0 4,0 3 2,0-2 5,0 2 5,0-1 6,0 2-3,0-2 1,0 1 0,0-1-2,0-1 2,0 2-8,0 0-1,0-1-5,0 1-6,0 0-5,0 0 3,0 0-4,0 0-4,0 0 2,0 0 0,0 0 1,0 0 0,0 0-1,0 0 1,0 0-1,0 0-2,0 0 3,0 0 1,0 0-2,0 0-2,0 0 0,0 0 1,0 0-1,0 0 1,0 0 1,0 0 0,0 0-3,0 0 0,0 0-1,0 0 0,0 0 1,0 0 0,0 0-1,0 0 2,0 0-1,0 0 0,0 0 6,0 0 0,0 0 1,0 0 0,0 0-4,0 0 2,0 0 0,0 0-2,0 0-3,0 0 1,0-1-3,0 1-2,0 0-2,0 0-3,0-3-2,0 3-12,0 0-16,0 0-38,0 0-61,0 0-107,3-5-132,-1-3-305,2 7 0,4-3 0</inkml:trace>
  <inkml:trace contextRef="#ctx0" brushRef="#br0" timeOffset="34834.5788">9095 8028 1631,'0'1'101,"0"2"46,0 0 50,0 2 39,0-4 16,0-1 8,0 1 12,0-1 5,3-1 5,1 1-70,4 0-26,11 0-46,7 0-48,7 0-39,0-1-16,5 1-8,-8 0-14,1 0-13,-3-2-33,-6 2-55,-4 2-116,2-2-160,-10-8-386,-2 11 0,-5 2 0</inkml:trace>
  <inkml:trace contextRef="#ctx0" brushRef="#br0" timeOffset="35159.7406">9185 8182 956,'-4'4'112,"1"0"33,0 0 37,3 1 35,0 0 39,0-4 28,0 2 33,3-3 16,7 3 5,2 1-80,6-4-28,9 3-29,-3-2-39,2-1-31,-1 0-44,3 0-41,-6 0-55,-4 0-54,0 0-82,-4 0-108,1-4-162,-11 4-259,1-1 0,-4 1 0</inkml:trace>
  <inkml:trace contextRef="#ctx0" brushRef="#br0" timeOffset="36747.4024">10283 7865 1823,'0'-9'122,"0"1"27,0-4 19,0 1 12,0 3 1,0 2 4,0 5 7,0 2 9,-1 8 8,-4 7-75,-2 7-32,-2 5-23,-3 8-14,-5-2-4,1 1 10,-1-4 5,-1-3 2,8-7-2,1-7 1,4-5-3,1-3 1,4-3 7,0 0 0,2-3-4,0 0-6,7 0-10,8-3-9,8 3-8,13 0-12,4 0-21,2 0-22,-2 0-63,-1 0-58,-4 0-103,0-5-194,-5-10-376,-7 12 0,-4-3 0,-7 1 0</inkml:trace>
  <inkml:trace contextRef="#ctx0" brushRef="#br0" timeOffset="37123.8888">10535 7889 1572,'0'-4'110,"0"-3"22,0 3 2,0 0 12,0 2 18,0 4 28,1 6 17,2 8 14,2 7 10,-2 12-60,1 9-40,-2 4-17,-1 3 2,-1-2-9,-1-6-15,1-4-26,0-5-15,0-9-14,0-7-9,0-6-1,0-4 0,0-2-11,0-3-35,0-3-79,0 0-141,1-12-517,-1 6 0,0-5 0,5-6 0</inkml:trace>
  <inkml:trace contextRef="#ctx0" brushRef="#br0" timeOffset="37468.516">10905 8013 2056,'0'0'60,"0"0"60,0 2 42,0 1 24,0-3 20,5 0 11,6 0 7,12 0 3,9-3 2,8-2-26,3 1-34,-1-2-59,-9 0-47,-8 1-40,-8-1-51,1 6-85,-1-3-165,-3-10-489,5 10 0,0 1 0,4-6 0</inkml:trace>
  <inkml:trace contextRef="#ctx0" brushRef="#br0" timeOffset="38189.9546">11408 7803 1519,'0'0'158,"1"0"37,-1 0 28,0 0 4,0-3 6,5 2 6,1-3 3,1-1 4,8-1 5,1 3-128,1 1-29,6 1-35,-3 4-29,1 1-5,0 4-5,-6-1-8,0 6-4,-6 3-4,-6 4-4,0-1 2,-6 4-1,-6 2 4,-9 2 3,-5 0 3,-10 1 5,2-2 5,5-1 3,3-9 8,10-6 3,7-4 23,6-1 5,0-5-3,3 0-6,-3 0 2,0 0-4,3-2-6,6 2-3,3-3-4,3 0-7,1 3-24,4-3-10,4 3-2,-6 3-3,2 3-2,-5 0-3,-3 6 3,-5 2-1,-4 3 3,-1-2 3,-8 2 6,-5 3 16,-5-3 14,-5 3 20,-8-5 20,-2-1 17,-3-1 5,1-3 3,2-7-3,-2-1 0,5-1-8,6-4-22,5-2-51,2-2-73,11-4-85,2-4-95,8-5-206,5-13-439,4 9 0,6-2 0,10 0 0</inkml:trace>
  <inkml:trace contextRef="#ctx0" brushRef="#br0" timeOffset="38919.7386">11797 7874 2120,'0'1'105,"0"3"36,-3 6 22,-1 6 12,-2 7 11,1 6 12,4 4 8,-2 0 6,3-1 11,3-3-68,0-6-25,5-1-24,5-7-13,4-3-6,5-9-9,1-1-9,1-4-6,-2-1-7,4-6-13,-2-2 0,-2-5-14,-2-3-13,-3-1-11,-5 3-11,-8-6 0,-1 4-3,-1 3-3,-2-1 3,-2 5 3,4 1-5,-2 5-2,0 3 0,0 6 6,1 3 6,1 6 0,2 9-1,4 7 4,-1 9-3,5 3 3,0 4 4,-2 7 8,0 1 1,-1 4-3,-1 2-2,-1-3 2,-4-5 13,0-5 7,-3-7 30,0-10 33,0-8 23,-6-3 16,-9-7 52,-10-2 75,-10-2 58,-12-3 27,-9-3-13,-5 0-9,0 0-31,6-3-35,5 1-25,16-1-18,10 1-52,11-1-75,9 2-60,1 0-52,1 1-99,1 0-110,1 0-95,-2 0-128,2 0-217,0-20-597,2 20 0,-6 1 0,1 3 0</inkml:trace>
  <inkml:trace contextRef="#ctx0" brushRef="#br0" timeOffset="50536.3796">10196 8577 1131,'-1'0'73,"-1"0"24,2 0 24,-3 0 21,2 0 23,1 0 19,-3 0 17,-2 0 21,4 0 23,-5 0-32,3-1-10,0 1-9,1-2-13,1 2-9,-1 0-12,1 0-12,1 0-12,0 0-15,0 0-19,0-3-13,0 3 3,4-1-1,7-2-5,11-3-11,8 1-6,10-4-3,0 2-6,-1 3-6,-4 1-1,-3 1-5,-7 2-17,-3-2-14,-6 2-5,-5 0-4,-4 0-2,-4-1-3,-3 1-1,0 0 1,0 0-3,0 0 1,0 0-2,0 0 1,0 0 0,0 0 1,0 0 0,0 0 3,0 0 1,0 0 1,0 0-1,0 0 1,0-2 1,0 2 0,0 0 2,0 0-4,0 0-1,0 0-2,0 0-2,0 0 0,0 0 0,0 0 0,0 0 0,0 0-3,0 0-3,0 0 2,0 0 0,0 0 0,0 0 1,0 0 0,0 0 0,0 0 2,0 0 1,0 0 3,0 0 1,0 0 1,0 0 0,0 0 0,0 0-1,0 0 0,0 0 0,0 0-1,0 0-1,0 0 0,0 0 0,0 0-1,0 0-1,0 0 1,0 0 1,0 0-1,0 0 0,0 0 0,0 0-1,0 0 1,0 0-1,0 0 0,0 0 2,0 0-2,0 0 0,0 0 0,0 0 0,0 0 0,0 0 0,0 0 0,0 0 0,0 0 0,0 0 0,0 0 0,0 0 0,0 0 0,0 0 0,0 0 0,0 0 0,0 0-3,0 0 1,0 0-1,0 0 1,0 0 0,0 0-1,0 0 1,0 0-1,0 0 1,0 0 0,0 0 2,0 0 0,0 0-2,0 0 0,0 0-2,0 0-1,0 0-6,0 0-5,0 0-6,0 0-7,0 0-13,0 0-17,0 0-23,0 0-28,0 0-23,0 0-41,0 0-39,3 0-137,0-12-426,-3 9 0,0 6 0,4-3 0</inkml:trace>
  <inkml:trace contextRef="#ctx0" brushRef="#br0" timeOffset="52400.0872">10415 8688 920,'0'0'76,"0"2"26,0-2 18,0 2 10,0-1 4,0 1 1,0-1 2,0 0 13,0 0 6,0 3-47,0-3-16,0 1-12,0 0-2,0-1 3,0-1 10,0 3 8,0 1 4,0-2-5,0 3-4,0-1-1,0 1-1,0-1-10,0 1-14,-2 3-11,0-3-14,-1 2-6,2-2-3,-2 3-5,-2 1 0,0-1-1,-2 3-4,0 5 0,-2 0 0,-2 1 3,4 2 0,-4 1-1,2-2 0,-1-1 1,-3-1 3,-1 0-4,-2 1 0,-6 0-3,3-2 1,-1-1-3,2-1 4,-3 0 3,3-2 4,-6 1-2,-8-2-1,-7 6 5,-14 1 1,-10 3 5,-9-2 5,-7 7 2,-3-2-3,-4 0-3,-4 1-8,-2 4-1,-4-5-2,1 1-5,-3 0-1,1-5-6,-1-2-7,1-2-1,5-2 1,4-6-1,7-2 1,5-2 0,10-3 0,7-3 2,5-2 0,10-1 1,4-3-2,5-8 1,5 0 2,0 0 0,3-1 0,1-2-1,-1 0 2,3 2-3,0-2 4,5 3 10,2 0 12,2 2 0,6 3 0,3 1 2,1 0 3,2 5 4,0 0-1,-1 1 4,1 2-5,0-1-9,1-1-11,-1 3-1,2-2-3,-1 1-2,-1 0-4,0-2-1,0 1-2,0-1-3,-1 0-3,1 1-1,-3-2 0,2 1-1,1-1-2,0 0 0,2 2 0,-1 0-2,-1 1-1,-1 0-3,1 0-3,2 3-22,1-3-37,-2 1-59,2 1-50,-2-2-50,2-2-46,0-3-49,0-1-67,0-3-66,5-7-242,-3 6 0,-1-3 0,3-2 0</inkml:trace>
  <inkml:trace contextRef="#ctx0" brushRef="#br0" timeOffset="52885.1505">7932 8807 1117,'3'-4'142,"-3"0"39,0-3 31,0 1 21,0 0 20,0 3 8,-3 1 4,-3 0 5,-8 9 1,-9 3-87,-8 11-45,-7 4-36,-2 8-30,3 2-21,4-3-18,5-1-8,7-8 2,6-6-1,1-5 8,5-4 13,3-4 4,-2-1 9,1-3 22,4 0 15,0-2 2,2 2 0,1 0-7,0 0-8,0-1-4,3 1-16,4 0-8,5 1-8,6 8-25,3 6-18,8 4-2,-2 11 1,0 3 1,0 1 1,-3 0-3,-7-8-2,-4-2-3,-5-7-2,-5-3-5,0-6-14,-2-1-44,1-4-50,-2 2-68,3-5-177,-3-34-474,1 31 0,-1-1 0</inkml:trace>
  <inkml:trace contextRef="#ctx0" brushRef="#br0" timeOffset="55255.4266">7262 9906 1624,'0'-3'98,"-3"0"36,0-3 35,1 2 28,-1-1 21,3-1 16,-1 1 12,1 0 14,0 0 29,0 1-45,0-5-24,0 5-32,0-6-30,0 5-25,3-5-16,0 2-12,6 1-10,3 1-8,2-2-28,2 2-16,4 4-9,2 2-2,2-3-4,2 6-3,-1-1-7,-2 7-4,0 5 0,-3 6-6,-4 1-1,-1 9-5,-6 1 0,-6 3 0,-2 0 2,-2 1 0,-4 0 10,-4-1 2,-4-3 2,-6-2 8,-6-5 0,-7 1 5,-2-5 0,-5-2 1,0-3-3,2-2 0,7-7-3,5-3-5,4-1-16,6-7-26,0-4-38,1-2-62,5-4-87,5-5-118,8-2-185,2 1-323,3 1 0,10-2 0</inkml:trace>
  <inkml:trace contextRef="#ctx0" brushRef="#br0" timeOffset="55691.7231">7740 9793 1750,'-1'-2'128,"-2"2"14,-6 0 27,-2 0 26,-4 0 14,-4 8 13,-7 0 7,5 5 5,-2 4 4,2 6-97,5 2-21,4 1-8,4 2-19,5 5-19,2-2-12,5 4-6,5-1-6,5 0-2,-1-4-2,7-2-6,-3-4-3,1-5-6,-5-2-3,4-6-6,1-4-11,1-3-62,4-2-56,4-2-107,3-6-177,-5 0-353,-6 0 0,2-2 0,-6-2 0</inkml:trace>
  <inkml:trace contextRef="#ctx0" brushRef="#br0" timeOffset="56068.2747">8055 10003 2129,'0'0'113,"0"0"15,0 0 24,2 1 16,-2 1 24,0 1 19,4-1 16,2 1 7,5-3 4,5 1-102,4 1-9,5-1-13,2-1-23,2 0-16,1 0-28,-2 0-45,-4 0-59,-2 0-100,0-1-197,-5 1-409,-4-2 0,1 2 0,-5-1 0</inkml:trace>
  <inkml:trace contextRef="#ctx0" brushRef="#br0" timeOffset="56436.303">8696 9842 1552,'0'0'63,"0"2"40,0 3 31,-1 6 15,-4 5 12,-1 6 13,-5 6 8,-4 3 4,5-2 5,-4-1-36,5-4-12,5-5-36,2-4-29,2-3-8,0-3-6,3-1-13,5-3-8,4-2-11,4-1-26,10 0-42,9-2-65,5-3-123,5-8-432,-7 10 0,-3-7 0,-14 2 0</inkml:trace>
  <inkml:trace contextRef="#ctx0" brushRef="#br0" timeOffset="56880.1777">8898 9832 895,'0'-2'123,"0"-1"33,-3-1 4,3 3 22,0-1 28,0 10 29,0 4 22,0 8 17,0 8 7,3 10-75,0 8-31,0 5-31,-2 3 1,1 4-20,-2-7-27,0-3-24,0-6-16,0-7-14,0-6-6,0-7-6,0-5-5,0-7 1,0-4 3,0-2 3,0-2-2,0-2-6,0 0-14,-2 0-24,1 0-34,1-2-64,-3-2-95,3-2-155,-3-2-339,0 1 0,0-1 0,3-1 0</inkml:trace>
  <inkml:trace contextRef="#ctx0" brushRef="#br0" timeOffset="57320.0943">9438 10050 1979,'0'0'129,"0"0"34,0 0 21,0 0 12,0 0 13,0 0 20,-3 0 16,3 0 14,0 0 6,0 0-81,0 0-19,3 0-18,0 0-11,5 0-4,5 0-8,7 0-16,10 0-14,9-1-13,4-1-6,10 0-12,-9-3-27,-2 1-47,-11-1-82,-9 3-86,-8-1-151,-4-6-588,-6 6 0,-2 3 0</inkml:trace>
  <inkml:trace contextRef="#ctx0" brushRef="#br0" timeOffset="57590.8289">9588 10228 2054,'0'3'116,"0"0"13,0-1 22,3 1 12,3 0 6,8-3 1,6 0 3,5 0-3,5 0-17,5 0-133,1-1-64,1-1-158,-5-30-442,-5 28 0,-7-3 0,-2 1 0</inkml:trace>
  <inkml:trace contextRef="#ctx0" brushRef="#br0" timeOffset="58377.3086">10442 9710 1828,'0'0'34,"0"0"18,0 5 25,-4 5 19,0 8 10,-9 8 7,0 6 7,-4 4 9,1-2 9,1 1-17,8-5-5,-1-8-17,5-3-22,2-9-13,1 0-2,-2-6 4,7-1-4,1-1-9,12-1-7,8-1-3,11 0-7,4-3-8,4 2-39,0-1-101,-7-5-150,-5 3-374,-11 0 0,-5 1 0,-8-2 0</inkml:trace>
  <inkml:trace contextRef="#ctx0" brushRef="#br0" timeOffset="58670.8604">10652 9758 975,'0'-3'150,"0"-4"7,0 3 25,0 2 31,0 7 22,0 12 19,0 10 11,0 13 4,0 10 2,0 5-114,0 3-34,0-2-5,0-5-23,0-8-35,0-11-28,0-9-53,0-10-72,6-8-181,-1-3-359,0-4 0,5-8 0,0-4 0</inkml:trace>
  <inkml:trace contextRef="#ctx0" brushRef="#br0" timeOffset="58917.0633">10898 9912 1964,'0'0'108,"0"3"38,0 1 35,0-1 28,6-1 6,4 0 2,5-2 1,11 0-1,8 0-1,3 0-93,6-2-133,5-3-286,-11-3-405,-6 0 0,2-5 0,-7-1 0</inkml:trace>
  <inkml:trace contextRef="#ctx0" brushRef="#br0" timeOffset="59235.7421">11427 9716 1653,'0'0'75,"0"2"43,0 3 28,0 3 18,0 4 20,-4 5 16,-2 4 9,-6 1 2,-3 3 2,2-2-26,3-3-45,6-1-38,2-6-26,2-4-14,3 1-20,6-1-25,2-3-15,10 1-12,6-3-27,6-3-11,4-2-117,30-11-549,-33 7 0,-3-7 0,-4 4 0</inkml:trace>
  <inkml:trace contextRef="#ctx0" brushRef="#br0" timeOffset="59540.7168">11617 9731 2014,'0'-3'120,"0"-1"4,0-1 7,-3 2 10,3 3 14,0 10 11,-2 6 4,2 11 5,2 8 0,-2 17-102,0 0-15,-2 8-6,2-4-5,0-3-9,-2-5-15,2-5-23,0-8-35,0-6-66,0-8-131,0-30-426,0 13 0,0-7 0,0-3 0</inkml:trace>
  <inkml:trace contextRef="#ctx0" brushRef="#br0" timeOffset="59842.6031">11918 9931 1697,'3'3'72,"-3"0"38,0 3 22,6-1 8,1-2 2,7-3 1,-1 0 1,5 0-8,1 0-32,3-5-186,1-19-465,1 21 0,-1-5 0,4-1 0</inkml:trace>
  <inkml:trace contextRef="#ctx0" brushRef="#br0" timeOffset="60513.4147">12258 9750 1540,'0'0'181,"1"0"25,-1 0 7,2-2 13,-4-2 8,7 0 10,3-1 4,5-1 5,7 2 3,7 2-146,4 0-31,4 2-25,1 0-8,-3 2-13,-6 1-9,-9 4-11,-7 4-2,-2 3-6,-9 2-2,-6 1 0,-6 6-2,-7 0 1,-4 2 1,-5 3 1,1-6 2,5-2-2,10-3 1,4-6 4,5-3-1,3-4 1,2-2 0,1-1 0,0-1 0,7 0-1,5-1 2,1 1-1,1 3 1,-1 0-5,-3 3-3,2 5-3,-7 3 0,-1 1 0,-4 2 2,-1 1 3,-10-1 4,-2 3 5,-9-3 6,-2 0 8,-9-2 7,-1-1 7,-2-1 1,3-3 0,2-4-4,5-3-4,7-3-26,4 0-52,6-7-119,6-5-237,0-1-361,3-4 0,12-9 0</inkml:trace>
  <inkml:trace contextRef="#ctx0" brushRef="#br0" timeOffset="61162.5233">12717 9808 1289,'0'0'104,"0"3"24,1 3 23,-1 5 23,0 5 12,0 4 10,0 8 11,2-1 9,1 3 5,2-2-74,5-4-16,-1-4-18,5-5-12,0-4-15,3-8-7,6-3-8,-1-5-3,2-9-9,5-3-4,-6-3-3,-2-5-9,-4 5-5,-9 2-11,-3 2-8,-4 6-8,-2 2-6,1 4-6,0 3 0,1 3-2,2 9 4,0 6-3,4 12-2,0 6 1,2 7 2,-6 5 8,0 2 9,0 0 5,-3 0 10,0-3 17,0-3 24,-5-3 31,-2-5 25,-8-3 39,-6-3 34,-11-6 52,-1-3 45,-9 0 11,3-8-3,-1 0-16,3-7-14,-1-1-38,8-4-19,-1-4-38,1-2-66,3-3-121,4-1-128,2-2-102,4 0-112,5 2-196,-1-47-650,2 43 0,-3-1 0,-3-5 0</inkml:trace>
  <inkml:trace contextRef="#ctx0" brushRef="#br0" timeOffset="61882.3554">11888 9986 1361,'-5'0'149,"5"0"41,-3 0 45,3 0 32,0 0 29,0 0 27,0 0 25,0 0 27,0 0 36,0 0-83,0 0-17,0-3-21,0 3-12,0-3-8,0 1-16,8-2-18,-2 1-22,4 0-25,7 3-31,6-3-24,5 3-20,2 0-26,2-4-23,-7 1-24,-4 1-14,-8-1-9,-6 1-11,-4 2-2,-3 0-33,0 0-38,0 0-25,0 0-6,0 0-25,0 0-28,0 0-40,0 0-61,0 0-32,0 0-45,0 0-76,3 0-156,-3 0-322,0 3 0,0-3 0,-3 2 0</inkml:trace>
  <inkml:trace contextRef="#ctx0" brushRef="#br0" timeOffset="62978.4045">7487 11057 1824,'0'0'128,"-1"0"32,-1 0 28,0 0 31,0-1 22,1 1 33,1-5 21,-3 5 16,3-2 6,0 0-90,0-1-20,6 2-29,7-3-27,8-2-28,5 3-23,7 0-33,-2 1-21,-5 2-17,0 5-4,-5 5 1,0 3-20,-3 7-1,-5 7-1,-5 4-4,-4 3 4,-10 2 1,-8 1-2,-3 0 6,-10 1-1,-3-4 1,-5-5-1,2-5-1,0-7 1,4-4 3,-1-7-2,4-3 2,4-3-4,7-7-17,0-3-36,3-2-57,3-5-56,1-5-100,5-2-189,2-2-397,10 6 0,6-4 0</inkml:trace>
  <inkml:trace contextRef="#ctx0" brushRef="#br0" timeOffset="63345.4103">7969 11056 1200,'-4'0'132,"-4"0"26,-4 0 30,-7 0 20,-5 0 30,-8 5 19,-4 5 12,3 5 6,1 4 3,8 4-103,6 0-24,7 4-24,8-2-27,2 3-19,2-2-28,5-1-20,3 3-10,6-2-9,8-2-18,4-2-50,0-4-99,11-8-196,-10-1-331,2-9 0,-1-3 0</inkml:trace>
  <inkml:trace contextRef="#ctx0" brushRef="#br0" timeOffset="63642.6405">8189 11243 2822,'0'0'93,"0"0"17,0 0 13,0 0 4,0 0 16,0 0 20,3 0 6,6 0 4,6 3 0,6-3-81,11 0-9,5 0-19,1 0-26,0 0-38,-4 0-83,-4 0-173,-1-13-550,-5 11 0,3-3 0,1-1 0</inkml:trace>
  <inkml:trace contextRef="#ctx0" brushRef="#br0" timeOffset="64002.3296">8852 11085 2206,'0'-2'145,"0"1"9,0 1 4,0-2 15,0 4 13,0 4 10,0 4 12,-5 7 6,-3 4 8,-1 7-110,-7-2-20,0 1-6,3-5 2,4-1-14,1-9-11,5-3-8,3-4-6,0 1-4,3-6-4,5 0-10,7 0-20,8 0-54,7 0-50,8 0-22,3 0-67,2-3-97,6-5-113,-4 2-309,-4-1 0,-10-1 0</inkml:trace>
  <inkml:trace contextRef="#ctx0" brushRef="#br0" timeOffset="64313.3312">9117 11067 689,'-1'-7'129,"-2"0"15,3 1 6,-3 2 42,3 5 50,0 11 27,3 4 30,0 12 13,0 9 6,1 12-83,-2 8-39,-1 4-17,-1 2-5,-1-3-41,2-7-51,-1-3-26,0-14-29,0-5-17,0-10-50,0-9-138,2-13-545,-1 1 0,2-4 0,2-8 0</inkml:trace>
  <inkml:trace contextRef="#ctx0" brushRef="#br0" timeOffset="64925.8414">9854 11197 1626,'0'4'95,"0"-2"17,0 1 30,0 1 21,0 0 25,0-3 28,0 1 25,4 1 24,3-2 25,5 0-62,5-1-7,10 0-11,0 0-29,3-1-19,0 1-24,2 0-28,-2 0-22,1 0-28,-1 0-29,2 0-39,-3 0-55,-2 0-70,-4 0-114,4-1-179,-13 1-352,-7 0 0,-3-2 0</inkml:trace>
  <inkml:trace contextRef="#ctx0" brushRef="#br0" timeOffset="65188.9113">10043 11407 2230,'1'3'62,"-1"-1"14,5 2 30,1-3 20,6 1 6,9-2 6,12-2 3,4-3 2,6 0 2,-2-2-49,-1 3-19,-8-5-73,1 2-215,-6 0-442,-3 1 0,-1-4 0</inkml:trace>
  <inkml:trace contextRef="#ctx0" brushRef="#br0" timeOffset="65586.3178">10938 11165 2578,'-7'3'102,"1"0"27,-4 0 34,2-1 41,6 0 33,2-2 26,0 0 10,2-2 10,-1 2 24,9 0-77,9-1-18,8-3-29,6 1-32,2-4-41,-1 2-34,-7 0-27,-4 5-22,1-3-46,-2 3-94,1 0-108,6 0-172,-4-22-573,-1 18 0,-1 0 0,-3-3 0</inkml:trace>
  <inkml:trace contextRef="#ctx0" brushRef="#br0" timeOffset="66268.2986">11427 10967 1878,'0'-2'126,"0"-1"22,0 1 20,0-3 15,0 0 10,5 1 9,2-2 9,5 2 7,6 1 4,5 1-101,3 2-20,1 0-23,-3 5-19,-5 2-15,-5 2-9,-4 3-8,-7 1-11,-1 4-2,-4 0-4,-5 2 0,-2 0-5,-6 3 4,-6 1 1,-2-2-2,1-2 2,5-2-1,1-4 0,6-3-3,3-4 0,4-1 0,3-1 2,0-3 3,0-1 2,0 3 4,1-3 3,5 1 3,7 2 5,7 0 2,8 1 0,5 6-3,-3-2 3,-2 3-6,-2 5-3,-9-4-1,-7 5-2,-7 1 9,-6 4 18,-7-1 13,-6 4 14,-8-1 14,-4 0 22,-8-2 18,-2-2 4,-2-6 0,0-4 1,6-8-12,-3 1-26,6-10-14,1-1-24,6-4-44,6-2-81,6-9-95,7 4-92,10-2-172,7-11-533,7 10 0,10-5 0,12 4 0</inkml:trace>
  <inkml:trace contextRef="#ctx0" brushRef="#br0" timeOffset="67079.9487">11874 11110 1862,'2'0'152,"-2"-2"20,0 1 8,1 1 21,-1 0 21,0 7 18,0 5 13,2 6 13,-2 9 3,0 2-102,1 2-38,7-1-15,-1-2-1,5-6-15,2-1-14,1-10-12,3-2-8,-1-6-12,1-2-2,4-5-8,1-5-2,1-2-7,1-6-6,2-6-11,0-5-8,-4 0-10,-9 2-6,-5 2-1,-5 3-1,-4 4 0,0 6-7,0 5-5,0 1 0,0 5 6,0 2 6,4 5-1,0 5 6,2 9-1,3 8-4,6 10 3,-2 7 6,4 8 9,-3 6 4,2 0 7,-7-2 10,-1-3 18,-5-1 21,-2-5 39,-2-7 57,-5-6 92,-8-6 78,-6-2 5,-7-6-5,-7-4-9,-6-4-13,-3-5-15,-5-4-24,-3-4-40,1-1-52,5 0-94,6-1-81,3 1-6,7-1 0,8-1 0,3 0 0,9 0 0,3 1 0,4 0 0,1 1 0,1 0 0,-2 0 0,2 0 0,0-2 0,0 2 0,0 0-55,0 0-151,0 0-58,0 0-57,0 0-84,0 0-101,0 0-181,-2-22-462,2 20 0,-7-2 0,3 0 0</inkml:trace>
  <inkml:trace contextRef="#ctx0" brushRef="#br0" timeOffset="69651.4098">10860 12342 1838,'-3'0'102,"3"0"28,0 0 28,0 0 21,0 0 19,0 0 21,0 0 14,0 0 20,0 0 27,3 0-55,8 0-14,8-3-20,9 1-20,9-3-11,8-2-10,9-4-12,3 0-7,8-3-18,10-3-21,7 0-17,5-1-12,2 0-4,-1 3-6,3 2-10,-4 2-6,2 4-9,-2 2-6,0-1-2,-7-1 0,-7-2-2,-11 1-2,-12-1-2,-14 2 0,-10 1 1,-11 4-2,-6-2 2,-6 4-2,-2-3 0,-1 3-4,2 0 0,-2 0 0,0 0 2,3 0-6,1 0-2,-2 0-1,-1 0-3,1 0-3,-2 0-8,0 0-30,0 0-56,0 0-78,0 0-108,1 0-142,2-6-519,-3 7 0,-6-1 0,-10 5 0</inkml:trace>
  <inkml:trace contextRef="#ctx0" brushRef="#br0" timeOffset="70011.7624">11612 12646 1427,'-6'2'175,"2"1"37,-1-3 33,1 3 32,2-6 30,2 3 21,0 0 18,0 0 4,3 0 11,6 0-113,9-3-49,9-1-30,10-1-32,2-4-29,4-1-29,-4 2-24,-2-1-24,-7 2-37,-5 7-90,-2-3-148,0-2-697,-6 5 0,3-1 0,-3-1 0</inkml:trace>
  <inkml:trace contextRef="#ctx0" brushRef="#br0" timeOffset="70808.7247">12112 12447 1871,'0'-1'162,"0"-2"30,0-2 39,1 2 11,-1-3 17,5 3 12,3-1 17,3-1 9,9 2 13,4-1-121,5 3-35,-1-1-28,3 2-36,-8 3-16,-3 2-16,-5 4-9,-6 5-20,-6 3-7,-3 3-10,0 3-2,-7 0-1,-2 3-5,-6-2 1,-2-2 3,1-1 0,2-4-4,5-4 4,3-3-4,3-4-1,3-3-1,0 0 1,2-3 3,-2 2-2,0-2 3,0 0 1,5-2-1,0 2 2,5 0-1,3 0 0,5 2 1,1 1-2,4 0-5,1 3 1,0 6-7,-3 1 0,-7 1 0,-1 3-4,-6-1 3,-4 4 2,-3 2-2,-1 0 4,-7 0 8,-5 1 15,-2-5 26,-6 3 37,-8-9 44,-2-2 73,-6-7 72,0 1 42,-5-8-1,0-2-3,5-3-6,2 2-16,7-9-23,6 2-36,4-1-43,6 3-71,5 1-73,3 8-44,4-2 0,0 5 0,0-2-13,0 2-58,0 0-91,0 0-70,0 0-60,0 0-47,0 0-74,0 0-81,3-4-145,-3-4-468,0 4 0,1-1 0,-2 2 0</inkml:trace>
  <inkml:trace contextRef="#ctx0" brushRef="#br0" timeOffset="71810.3497">7365 11848 717,'-10'0'93,"1"0"38,0 0 43,-4 0 41,11 0 41,1 0 36,-1 0 28,2 0 28,0 0 36,0 0-38,0 0-27,0 0-38,0 0-47,2 0-24,1 0-31,10 0-21,10 0-19,13 0-22,12-1-30,11 0-13,19-5-2,15-1 1,17-4 7,19-4-16,15-7-10,12-1-9,5-3-5,2 0-6,-5 0-4,-11 6-3,-13 0-4,-20 8-5,-10 1 1,-17 3-2,-17 4 0,-16 3-9,-20 1-5,-14 0 3,-17-2 2,0 2-1,-6 0-2,3 0-11,-5 0-31,-3 0-30,-6 0-76,-7 3-63,-5 3-113,1 1-192,-11 6-376,-8-1 0,-6 5 0</inkml:trace>
  <inkml:trace contextRef="#ctx0" brushRef="#br0" timeOffset="72217.4401">7864 12128 2134,'0'0'162,"-3"0"17,3 0 23,0 0 20,0 0 16,0 0 21,0 0 23,12 0 13,7 0 4,11-2-137,11-3-20,6 0-17,-3-1-22,-4-2-23,-9 6-29,-9-1-72,-3 2-101,-2 1-200,-8-30-572,-3 28 0,2-4 0</inkml:trace>
  <inkml:trace contextRef="#ctx0" brushRef="#br0" timeOffset="73510.3194">8293 11968 2174,'0'0'87,"3"-3"21,4 2 30,8-4 18,8-3 11,10-1 6,6-1 4,3 0 2,-3 4 3,-6 4-70,-6 3-17,-4 3-21,-8 5-27,0 0-18,-7 2-9,-4 5-10,-1-4 5,-1 5 6,-4 0 14,-4 3 18,-3 3 14,-9 4 2,-1 0 6,-8 4 2,4-2 1,2-5 10,4-6 4,7-4 5,4-7-7,3-4-7,0-1-6,3-2 5,0-2-5,0 2-2,0 0-4,0 0-4,3 0-11,0-3-13,3 3-12,7-5-10,5 2-11,3 2-10,3-1-4,-2 2-3,2 4-4,-3 3-5,-3 2-2,-3 5 0,-1 2 2,-4 6 2,-6-1 2,-1 2 3,-1 0 2,-2-1 6,-2-5 8,-1 1 10,-4-2 18,-5-4 15,-3-2 16,-8-3 43,-4-3 50,-4-2 25,-9 0 32,1-4 22,-3 2 11,0 0-12,2-2-13,2-1-12,5 2-10,7-6-44,12 4-44,4 0-24,7-1-33,3 4-20,0 0-13,0-2 6,0 2-2,0 0-2,0 0-8,0-2-1,0 2-6,0 0-1,0-1 0,0 1-5,0 0 1,0 0-6,0 0 0,0-2 0,0 2 0,0 0 0,0 0 0,0 0 0,0 0 0,0 0 0,0 0 0,0 0 0,0 0 0,0 0 0,0 0 0,0 0 0,0 0-8,0 0 0,0 0 5,0 0-5,0 0 0,0 0 0,0 0 0,0 0 1,0 0 7,0 0-8,0 0 3,0 0 0,0 0-8,0 0 6,0 0-1,0 0-4,0 0-1,0 0-2,0 0-13,0 0-5,0 0-2,0 0-8,0 0 2,0 0 1,0 0-1,0 0 6,0 0-8,0 0-5,0 0-11,0 0-34,0 0-72,0 0-50,0 0-63,0 0-126,2 0-280,-4 0-468,2 0 0,-3 0 0,0 0 0</inkml:trace>
  <inkml:trace contextRef="#ctx0" brushRef="#br0" timeOffset="74453.6001">7694 13297 1330,'0'0'124,"0"0"31,0 0 21,-3 0 17,3 0 19,3 0 21,-3 0 11,0 0 13,0 0 8,3-1-79,1 1-38,2-1-31,5-1-19,4 2-15,2-1-17,5 1-19,2 1-11,3 3-15,-6 4-3,5 5-4,-4 7-3,-4 4 2,-2 5-3,0 5-2,-9 0 2,-2 1 5,-3-1 3,-4-2 4,-7-2 0,-4-4 4,-7-1 0,-6-5 0,-7-3 4,-4-3-2,1-5-2,-2-4-7,3-2 0,7-2-7,4-1-6,7-3-14,2 0-21,6-3-34,4-1-80,4-4-146,5-9-478,6 6 0,7-6 0,12-2 0</inkml:trace>
  <inkml:trace contextRef="#ctx0" brushRef="#br0" timeOffset="74797.7384">8195 13302 1214,'-6'0'95,"-4"0"36,-6 0 23,-6 5 26,-5 2 24,-5 8 18,2 6 15,-2 5 8,7 2 9,7 4-66,10 0-16,2 3-30,9-1-17,6 0-23,5-3-21,4-2-16,3-2-15,3-7-6,2 0-15,-4-5-19,2-5-78,-1-5-168,2-9-492,1 3 0,1-6 0</inkml:trace>
  <inkml:trace contextRef="#ctx0" brushRef="#br0" timeOffset="75101.9533">8401 13525 2555,'0'0'88,"0"0"31,0 0 24,0 0 22,0 0 30,0 0 24,8 0 15,8-3 9,7 1 2,14 0-69,8-2-17,5-2-30,-6-2-26,-2 2-36,-6 0-86,-6 0-124,0-2-207,-6-4-515,-3 3 0,2-1 0,1-3 0</inkml:trace>
  <inkml:trace contextRef="#ctx0" brushRef="#br0" timeOffset="75454.2525">9138 13251 2099,'0'0'99,"0"0"4,0 0 12,0 2 19,-3 4 19,-3 10 19,-7 6 14,-1 7 15,-5 6 15,0 0-78,0-1-1,8-5 2,1-2-10,7-5-16,2-8-11,1-2-14,3-6-15,8-1-14,5-4-28,5 2-77,7-3-67,2 0-121,-3-4-99,35-1-110,-35 2-220,-4 0 0,-2-3 0,-5 3 0</inkml:trace>
  <inkml:trace contextRef="#ctx0" brushRef="#br0" timeOffset="75823.6225">9281 13256 1344,'0'-1'125,"0"1"7,0 0 28,-1 0 23,-1 3 29,2 7 24,0 8 19,0 10 16,2 11 9,-2 5-92,-2 10-18,1 5-2,-3-3-25,-1-1-22,-1-4-28,3-7-22,0-8-21,3-7-16,0-8-12,0-6-15,0-5-30,0-4-53,0-5-95,0-1-167,0 0-393,0-1 0,3-2 0,-3 0 0</inkml:trace>
  <inkml:trace contextRef="#ctx0" brushRef="#br0" timeOffset="76323.7899">9539 14047 1234,'-9'3'94,"-2"1"25,-5 1 33,-7 3 34,0-2 29,-5 0 28,-10-2 12,-5 0 14,-13-4 18,-12 2-44,-15 0-11,-11 0-18,-19-2-24,-17 3-29,-8 4-26,-5-2-21,0 2-11,2 0-10,10 3-16,6-3-18,12 1-11,15 0-3,17-1-9,15-1-1,19-1-1,15-3 1,10-1 1,10-1-3,9 0-4,3 0-9,0 2-32,0-2-88,0 0-22,3 0-98,9-3-229,1 1-375,5-3 0,11-1 0,4-5 0</inkml:trace>
  <inkml:trace contextRef="#ctx0" brushRef="#br0" timeOffset="77203.8603">8358 14426 2882,'0'0'94,"0"1"27,0-1 35,0 0 31,0 0 18,0-1 11,0-2 12,0 0 6,0-2 11,0 1-55,0-2-20,0 2-24,0 1-30,0 2-33,0 1-15,0-2-11,0 2-13,0 0-6,0 0-12,-2 0-15,2 0-7,0 0-5,0 0-5,0 0 0,0 0-2,0 0 2,0 0-2,0 0 1,-3 0 6,-2 0 9,-1 2 2,-7-1 6,1 1 1,-9-2 2,2 1 4,-1-1-4,-3 0 5,5-1 1,-2 1-4,7 0-3,1 0 0,4 0-3,4 0-1,1 0-2,3 0-1,-2 0 3,-2 0-1,-1 1-2,2 2 1,-1 0 2,2-1 0,1 0 7,1-2 9,0 0 25,0 0 23,0 0 19,0 0 12,0 0 26,3 0 18,4 0 4,8 0 7,8 0-5,8 0-13,5 0-22,1 0-25,2-2-17,0 0-17,0-2-35,-6-1-26,-4 1-48,-4 1-46,-8 0-53,-4 3-38,-2 0-50,0 0-62,-4 0-91,4 0-103,8-2-218,-8 2-290,-1-3 0,7 0 0,4-2 0</inkml:trace>
  <inkml:trace contextRef="#ctx0" brushRef="#br0" timeOffset="77852.0134">8797 14314 2179,'-5'0'135,"-1"0"22,5 0 24,-2 0 18,1 0 17,4 0 11,-2 0 14,0-1 4,1 1 9,2-4-100,3 0-18,6 0-16,8 0-18,0-2-18,4 2-17,0 3-10,0-1-14,-6 5-2,0 4-7,-4 3-7,-7 5-6,-3 6-7,-2 3-1,-5 1 1,-4 4 4,-6-1 4,-2-4 3,-4 1 1,1-6 6,6-4 2,4-6 3,2-3 11,6-3 9,0-2 1,0-1-4,3 0-5,0 0-2,1-1-4,6 1-6,6 0-3,4 0-6,4 1-12,3 5-10,0 2-6,-2 3 0,-6 8 4,-11 0 3,-4 6 4,-9-2 12,-8 3 13,-7 0 21,-4-3 53,-11-3 47,-2-2 34,-5-4 22,-3-5 7,2-4-5,6-3-4,3-2-18,7-2-49,5-5-96,8-3-132,4-3-134,7 0-180,3-7-956,3 3 0,2-3 0,6-6 0</inkml:trace>
  <inkml:trace contextRef="#ctx0" brushRef="#br0" timeOffset="78502.0544">10512 13590 1547,'-1'5'107,"-2"0"37,0-2 37,3 3 40,-3-3 30,3-1 16,0-2 9,3 0 18,-2 2 16,9-2-67,9 0-25,6 0-33,12 1-36,0-2-38,4 1-30,-8-2-18,1 2-11,-6-2-29,-1 2-64,-9 0-68,-2 0-93,-5 0-172,-6-15-425,-2 15 0,-3 0 0,0 0 0</inkml:trace>
  <inkml:trace contextRef="#ctx0" brushRef="#br0" timeOffset="78772.1284">10646 13802 2363,'0'1'67,"0"4"37,0-1 32,0 0 26,0 2 16,3-3 18,3 2 8,11-2 2,4-2 4,11-1-58,5 0-10,4 0-40,-1-1-71,2-1-100,4-2-235,2-3-472,-5 2 0,4-7 0</inkml:trace>
  <inkml:trace contextRef="#ctx0" brushRef="#br0" timeOffset="80205.8742">11712 13546 1400,'-2'3'126,"-3"4"38,0 5 22,-1 5 16,0 2 11,-2 6 12,2 4 15,2 0 8,4 2 8,-3 1-70,6 1-42,4-4-34,2-2-18,9 0-10,8-8-6,10-4-11,3-7-10,2-4-5,2-8-2,-5-7-4,-2-6-6,-4-1-3,-7-7-1,-2-4-8,-7 0-1,-5-3-2,-5 6-4,-3 0-3,-3 3-4,0 6-3,0 3-2,0 2-2,0 7-3,0 3 3,0 1-2,0 4 2,0 7 2,1 6-1,2 6 2,0 12 1,7 7 3,3 8 2,2 2 3,0 4 2,2 1 6,-5 0 6,-3-6 21,-8 3 20,-1-8 27,-7-3 39,-4-6 27,-9-1 83,-8-9 62,-8-4 43,-6-3-9,-3-10-5,-8-5-27,0-4-17,0-4-31,2-5-39,8-5-31,4-3-83,9-2-65,5-1-46,10 5 0,6 3 0,3 5 0,4 2 0,2 5 0,0-3 0,0 3 0,-2-1 0,4-2 0,-2 3 0,0 0 0,-2 0 0,2 0 0,0 0 0,-2 0 0,2 0 0,-1 0 0,1 0 0,0 0 0,0 0 0,0 0 0,0 0 0,0 0 0,0 0 0,0 0 0,0 0 0,0 0 0,0 0 0,0 0 0,0 0 0,0 0 0,0 0 0,0 0 0,0 0 0,0 0 0,0 0 0,0 0 0,0 0 0,0 0 0,0 0-2,0 0-7,0 0-7,0 0 1,0 0-2,0 0 2,0 0-3,0 0-5,0 0-8,0 0-5,0 0-7,0 0 9,0 0 4,0 0-1,0 0 2,0 0-3,0 0 5,0 0 4,0 0 7,0 0 0,0 0 8,0 0-8,0 0-13,-2 0-13,2 0-17,0 0-12,0 0-15,0 0-6,0 0-11,0 0-15,0 0-8,0 0-5,0 0-2,0 0 9,0 0 8,0 0 1,0 0 2,0 0-5,0 0-10,0 0-5,0 3-26,0-3-34,0 1-34,0 2-54,0-3-96,14-3-549,-14 3 0,-2 0 0</inkml:trace>
  <inkml:trace contextRef="#ctx0" brushRef="#br0" timeOffset="85880.5448">7166 15753 2215,'0'1'139,"-2"1"34,2-2 29,0 2 15,-3-2 25,3-2 26,0 2 20,0 0 18,-3 0 11,3 0-91,0 0-35,0 0-30,0 0-23,0 0-9,0 0-20,0 0-22,0 0-17,3 0 0,3 0 15,10 0 16,10-2 38,13-1 7,7 0 4,3 1 4,-5-3-13,-5 1 11,-11 2-12,-6 0-8,-1 2-24,-6 0-22,-3 0-41,-3 0-12,-2 0-5,-1 0-8,-3 0 6,-1 0-14,-1 0 8,-1 0-10,0 0-1,2 0-12,-2 0 1,1 0-9,-1 0-20,3 0-7,-1 0-8,-1 0-8,-1 0-8,2 0-19,-2 0-36,0 0-6,0 0-17,0 0-21,1 2-30,2-1-38,-1 0-64,0 0-93,8-1-242,-7 0-309,0 3 0,0-6 0,-3 3 0</inkml:trace>
  <inkml:trace contextRef="#ctx0" brushRef="#br0" timeOffset="87153.7305">8145 15361 1032,'2'0'87,"-2"0"19,0 0 23,3 0 19,-3 0 22,0 0 20,0 0 18,0 0 19,0 0 16,0 0-58,0 0-12,0 0-16,0 0-19,0 0-17,0 1-14,-3-1-16,0 7-14,-3-3-14,0 6-8,-2 2 0,-2 2 13,-3 3 13,-1 5 4,-3 3 7,-1 6-1,3 6 3,5 4-2,2 3 1,5 3-4,4 1-11,4-1-18,4-2-13,3-7-12,0-4-8,6-6-21,0-7-77,-1-7-66,5-5-164,2-24-557,-6 14 0,3-3 0,0-4 0</inkml:trace>
  <inkml:trace contextRef="#ctx0" brushRef="#br0" timeOffset="87588.2663">8368 15634 2423,'0'-2'111,"1"-4"11,-1 0 8,2-3 4,4 2 5,5 0 6,5 1 5,8 1 2,6 1 2,2 2-94,-2 4-16,-3 7-11,-7 4-8,-3 6-7,-7 3-2,-3 6-5,-4 2-8,0-4 1,-7 3 0,-4-3 1,-7 1 0,-4 1 1,-5-2 2,-5-3 2,3-5-2,4-4 1,-1-7-2,7-5-19,2 0-55,5-6-127,21-10-538,-15 1 0,3-5 0,3-6 0</inkml:trace>
  <inkml:trace contextRef="#ctx0" brushRef="#br0" timeOffset="87868.2539">8773 15528 1468,'-5'0'121,"-4"1"46,-6 3 27,-3 4 15,0 5 10,-3 5 5,3 8 4,3 5 4,3-2 8,3 0-74,6 0-45,3-4-43,7-2-25,4-3-20,6 0-35,7-5-154,9-9-563,4 5 0,-1-8 0</inkml:trace>
  <inkml:trace contextRef="#ctx0" brushRef="#br0" timeOffset="88142.494">9077 15678 2370,'0'-5'178,"-3"1"13,3-2 3,0 4 0,0-2 5,3 2 2,0 4 0,6-1 2,6 2-1,6 2-155,3-2-43,8 1-71,2-1-138,11-10-577,-10 1 0,-2 0 0,-1-4 0</inkml:trace>
  <inkml:trace contextRef="#ctx0" brushRef="#br0" timeOffset="88450.2761">9468 15550 2700,'0'0'59,"0"0"10,0 2 6,0 5 4,0 6 3,0 6 6,0 3 14,0 5 12,0-1 7,0-3-44,0-4-3,0-6-5,0-4 0,0-2 12,3-3 10,0-4-3,6 0-18,8 0-14,5 0-28,8-4-42,3 0-56,0-2-125,21-9-587,-24 4 0,-5-3 0,-3 0 0</inkml:trace>
  <inkml:trace contextRef="#ctx0" brushRef="#br0" timeOffset="88754.1164">9756 15437 1450,'-2'-1'76,"-1"-2"18,3 3 40,-3 0 46,3 4 32,-2 7 18,2 11 15,2 8 10,-4 13 5,-2 8-65,-2 5-3,0 2-17,0-2-41,0-7-43,3-4-34,3-9-19,0-10-28,0-9-57,0-9-93,3-7-628,3-2 0,-3-10 0,6-3 0</inkml:trace>
  <inkml:trace contextRef="#ctx0" brushRef="#br0" timeOffset="89113.7294">9796 15154 1446,'0'0'152,"1"3"24,4 2 20,6 3 14,2 4 8,8 7 5,6 5 6,5 6 6,0 6 9,1 7-103,-6 3-34,-5 7-17,-8 4-11,-8 4-3,-9 3 0,-6 4-2,-5-3-5,-5 0-4,0-7-10,2-9-24,-1-9-59,7-12-142,6-33-628,1 13 0,-1-10 0,4-4 0</inkml:trace>
  <inkml:trace contextRef="#ctx0" brushRef="#br0" timeOffset="89901.7479">8336 16390 813,'-10'0'119,"-7"0"49,-2 0 52,-5 0 43,8-3 37,3 1 36,6-1 18,5-2 7,2 1 4,0 3-75,0-2-23,0 2-39,5-2-40,9-1-38,3 4-35,9-5-30,8 3-13,7 1 0,4-4-1,11 0 0,11 1-9,12-1-6,11 0-5,9 2-1,11-1-2,5 1-3,4-3-3,2 2-6,3 0-6,-7-1-6,-4 2-3,-9-4-7,-14 0-6,-16 1-3,-14 0-4,-18 1-10,-18 4-5,-10-1 1,-13 2 6,4 0 1,-10 0-6,5 0-2,-3 0-18,-1 0-38,-5 2-69,-3-1-75,0-1-185,-9 0-495,-6 2 0,-11-2 0,-11-2 0</inkml:trace>
  <inkml:trace contextRef="#ctx0" brushRef="#br0" timeOffset="90708.4057">8934 16637 2041,'0'0'103,"0"0"25,3-1 24,1-4 15,5 1 12,7-6 5,6 3 4,7-2 1,2 3 0,2 2-73,-1 4-29,-5 6-20,-6 7-23,-10 4-11,-5 4-6,-3 8 0,-6 2 7,-11 1 11,-5-2 10,-5 0 8,-4-1 9,-1-4 7,2-4 8,5-4 8,6-6 7,10-6 2,2-3-5,4 3-9,2-5-9,0 0-8,4 0-8,4 0-10,4 0-8,3 2-14,3 2-10,0 4-9,-4 0-4,-2 5-3,-5-1 0,-2 4 4,-4-2 3,-4 2 12,-8 0 11,-3 0 18,-8 0 19,-4-5 26,-12 1 52,-3-3 64,-5-3 36,-2 0 29,2-3 0,2-3-14,7 1-11,10-1-17,5 0-21,7 0-25,5 0-55,-3-2-61,3 0-39,1 1-33,3-1-5,-1-1 0,2 3 0,2-3 0,-2 1 0,0-1 0,3 3 0,-1-1-11,1 1-36,0-1-60,-2 2-116,2-1-58,0-1-91,0 1-117,7-3-278,-7-1-411,-1-3 0,-5-4 0,-6-10 0</inkml:trace>
  <inkml:trace contextRef="#ctx0" brushRef="#br0" timeOffset="93213.5767">10576 15954 2007,'-2'0'155,"1"0"25,1 2 27,-3-1 26,3-2 22,-3 1 10,3 0 0,0 0-3,3 0 1,-3 0-119,6 0-30,12 0-23,6 1-25,7 2-26,7 0-21,0 0-9,-4 0 0,-2-1 3,-7-2-9,-1 0-49,-4 2-60,-3-2-96,-4 0-139,-2-4-442,-5 8 0,-3 0 0,-2 2 0</inkml:trace>
  <inkml:trace contextRef="#ctx0" brushRef="#br0" timeOffset="93458.601">10660 16147 1804,'0'3'122,"0"-3"3,0 2 13,0 1 11,4-3 13,10 0 6,4 0 2,11-5 0,8 2 0,2 0-118,0-5-62,5 2-126,-3-9-480,-5 7 0,-5 0 0,-5 0 0</inkml:trace>
  <inkml:trace contextRef="#ctx0" brushRef="#br0" timeOffset="93886.2007">10938 15831 1445,'0'-3'108,"2"0"20,-2 2 16,1-2 20,-2 1 16,2 2 15,8 0 12,-1 0 17,5 0 16,5 2-76,2 2-11,0 4-13,-1 4-8,-1 5-10,0 3-6,-1 2-7,-7 1 0,-2 2-9,-4 0-2,-1 0 2,-1-2 3,-4 4 7,-5 1 9,-2-2-5,-5 4-4,-10-4-8,-3 6-10,1-4-10,1-3-16,1-3-29,9-5-56,5-3-110,3-1-149,7-10-699,6 3 0,-3-5 0,11-4 0</inkml:trace>
  <inkml:trace contextRef="#ctx0" brushRef="#br0" timeOffset="94779.6606">12265 15934 1193,'0'0'121,"0"0"44,-1 0 41,1 3 35,-2-3 29,2 0 24,0 0 30,0 0 24,0 0 20,0 0-71,0 0-26,0 0-31,2 0-26,3 0-24,14 0-20,5 0-18,14-3-29,4 3-25,7-5-15,-3 1-16,-4-3-9,-9 2-15,-2 0-14,-15 3-20,-1-1-24,-9 3-26,-3-1-43,-6 1-56,6 0-61,-6 0-101,9 0-188,-3 0-370,-3 0 0,3-2 0,6-2 0</inkml:trace>
  <inkml:trace contextRef="#ctx0" brushRef="#br0" timeOffset="95181.7634">12803 15765 2045,'0'-1'83,"0"1"33,0 0 26,3-3 18,0 3 14,6 0 9,6-3 10,1 3 6,5 3 2,6-2-58,-3 7-21,3 2-30,-5 6-24,-1 4-20,-7 6-11,-3-1-8,-6 3-13,-4 2-1,-1-3-2,-7 2 4,-7 0 4,-2-1-2,-7-2 1,-5-3 0,-2-4 3,-4-4-2,0-3 2,1-9-8,2 1-18,6-3-48,9-2-120,9-9-208,6-4-351,1-1 0,12-9 0,3-1 0</inkml:trace>
  <inkml:trace contextRef="#ctx0" brushRef="#br0" timeOffset="95518.0869">13238 15758 1745,'-13'0'192,"-3"0"31,-5 3 19,-6 4 14,0 0 20,-4 8 28,4 6 18,3 7 10,7 1 6,6 2-145,8 1-37,3-4-29,3-1-14,8-4-14,2-1-17,4-4-26,7-1-20,1-6-10,2-3-26,2-1-41,-7-4-45,0-3-72,2 0-177,-5-12-564,1 9 0,2-2 0,-2 0 0</inkml:trace>
  <inkml:trace contextRef="#ctx0" brushRef="#br0" timeOffset="97198.3151">7564 15430 916,'0'-1'74,"-1"1"22,-1 0 20,2-3 22,-1-1 20,1-1 14,0-3 20,0-1 12,1-5 8,4-3-42,4-1-12,3-1-11,6-4-14,-1 2-17,3-1-17,2-1-10,2 0-17,0 5-10,1 0-7,1 3-8,1 3-8,-3 0-11,3 3-3,2-1-3,-1 1-3,0 4-5,-5 1-3,0 1 0,-5 3-2,2 0-2,1-1 0,0-1 1,5 2-4,-3 0-1,-3 0-1,-3 0-1,-5 0 3,-2 0 0,-1 2 2,-1 2 0,4 0-2,-3 6 2,2 0-1,-1 1 2,4-2 1,-1 2 1,-2 1-2,-1 0-1,2-1-2,-1 0-1,-2 0 0,1 1 0,-1-1-1,-1-2-1,1 1 0,-2 0 0,-1-3-4,0 4-18,1-3-34,0-3-60,-4-1-128,8-3-85,-4-6-264,2 0 0,0 2 0,-1 2 0</inkml:trace>
  <inkml:trace contextRef="#ctx0" brushRef="#br0" timeOffset="97608.2678">8472 15208 1248,'0'0'60,"0"0"8,0 0 11,3 0 10,-3 1 8,0 2 15,3 1 13,4 5 9,1 2 11,1 3-56,2-1 11,-1 1-1,-3 0 2,-4-2 4,4 0 8,-7-2 1,0-1 1,0-1 0,0 1-3,-7-2-8,3 0-2,-5 1-8,-6-2-10,1 2-15,-2 0-18,1 2-13,-2-2-18,7 1-19,2-1-23,2-1-30,3-3-80,3-1-152,0-10-374,0 11 0,2-4 0,-2 0 0</inkml:trace>
  <inkml:trace contextRef="#ctx0" brushRef="#br0" timeOffset="98953.6418">7533 15387 314,'-6'-5'65,"0"-1"28,1 0 31,-5-2 33,5 4 49,5-3 22,-1 0 24,1 0 16,0-3 16,1-2-29,-1 0 0,2-4-13,4-2-21,6-1-23,4 1-42,5-2-16,8-4-21,1 2-9,8-3-10,1-4-11,7 0-11,2 0-6,-1-3-8,0 5-6,-3 2-6,-7 0-4,-2 10-5,1-2-5,-3 8-5,1 1-5,4 3-8,2-2-6,0 4-6,4-3 2,-3 1-4,2 1-1,-2 2 3,2 0-2,-2 1 0,5 1 1,0-3 0,0 3-3,-2 0 4,1 4-2,-6-2-1,-1 3 3,-2 1-1,-1-1 3,2-1 0,-2 3 1,-2 0 1,-3 2 0,0 0 0,-8 8 1,-3-3 4,-1 5 0,-2 2-2,1 0 1,-4-2 0,7-1 2,-2 2 0,-1-5 0,5 5 2,-4-3-2,0 0-3,-1-1 0,-2-1-3,-2 0-2,1-1 1,-6-1-5,0-4-3,1 3-1,-3-4-5,2 0-50,-1 2-57,1-3-92,-2-2-122,23-2-508,-23-2 0,1-1 0</inkml:trace>
  <inkml:trace contextRef="#ctx0" brushRef="#br0" timeOffset="99331.8954">9397 15140 1191,'0'0'78,"0"0"19,0 1 16,0 2 16,0 3 14,2 2 12,2 6 8,1 5 10,1 3 9,1-1-67,1 0 4,-2-1-9,-2-4-10,1-2-10,-5-1-12,3-6-2,-3 0-3,0-5-3,0 0-2,2-1 4,-2-1 2,-2 1-5,-7 3-5,-11 5 0,-7 2-3,-7 3-8,-7 5-8,2-1-16,4 2-97,8-9-689,8 3 0,1-7 0,12-4 0</inkml:trace>
  <inkml:trace contextRef="#ctx0" brushRef="#br0" timeOffset="100525.9758">13611 15673 1011,'-2'7'115,"1"3"57,1 5 38,-2 5 19,2 3 13,0 4 15,0-2 7,2 4 7,-2 1 5,0-1-83,0 1-25,0 1-52,1 0-38,-1-2-15,0-6-14,0 1-14,0-7-5,0-3-7,0-5-9,0-1-15,0-2-22,0-3-44,0-1-119,20-5-521,-20 1 0,0-1 0,3-2 0</inkml:trace>
  <inkml:trace contextRef="#ctx0" brushRef="#br0" timeOffset="100837.9974">13469 15959 1072,'-4'0'140,"-4"0"43,4 0 37,-2 0 25,4 0 26,2 0 21,0 0 30,2-2 36,-4 1 30,4-1-94,4-3-27,1 1-35,10-1-32,1-1-26,5 3-23,4 1-21,-2 0-31,4-2-47,1-1-64,1 1-77,0-2-120,6 0-244,-10 1-412,-1 3 0,-5-5 0,-1 1 0</inkml:trace>
  <inkml:trace contextRef="#ctx0" brushRef="#br0" timeOffset="101205.8724">13988 15767 2144,'0'0'120,"0"0"18,-1 0 23,1 6 17,-3 4 17,0 6 9,-1 7 14,-1 5 12,0-4 7,2 1-104,0-4-3,-1-4-10,4 0-19,0-8-15,0 1-14,0-5-6,0-2-6,1-1-13,8-2-5,5 0-11,4 0-10,9-3-36,2 1-54,4-1-53,-2-2-83,7-2-168,-6-11-417,-2 10 0,-6 2 0</inkml:trace>
  <inkml:trace contextRef="#ctx0" brushRef="#br0" timeOffset="101748.1026">14231 15678 1598,'0'0'170,"0"-2"8,-3 1 8,3 1 23,-3-2 20,3 9 23,-2 8 23,2 5 16,0 6 8,2 8-139,-2 1-20,0 5-4,0-2-4,0 1-17,0-5-10,0 0-20,0-5-12,0-4-12,0-1-5,0-2 0,0-4-6,0 2-3,0-3-4,0 2-5,0-6-10,0 0-4,0-4-9,0-2-4,0-3-1,0-3-4,0-1 1,0 0-4,0 2 3,0-2-1,0 0-2,0 0-12,0 0-27,0 0-39,0 0-55,0 0-62,3 0-156,-3-7-514,3 4 0,-3 1 0,0 0 0</inkml:trace>
  <inkml:trace contextRef="#ctx0" brushRef="#br0" timeOffset="102485.4382">14545 16431 1300,'0'0'112,"-1"2"16,-4-1 19,-2 1 16,-5-2 17,0 2 18,-5 1 20,0-1 21,-3 0 24,-1 0-63,-5-1-6,-1-1 16,-7 0 4,-4 0 4,-5 2 2,-5 1-1,-3 2-12,-3 3-13,-3 3-23,0-1-16,-1-2-20,0 3-22,-2-5-17,-4-2-12,0 0-11,-4-4-5,1 2-1,-1-2 13,3 1 18,2-1 18,2 2 4,10-2 12,1 3 6,6 1-4,3-3 7,6-1-4,3 2 7,10-2-9,8 0-10,2 0-15,5 0-1,1 0-21,3 0-13,-4 0-3,-1 0-15,0 0-8,-3 1-14,0 0-12,-5 0-6,0 2-5,-2 1-2,-5 0-3,1-1 0,-1 0-2,7-1-1,-2 0 5,7 1 0,6-3 1,2 0-14,0 0-29,5 0-94,-2 0-113,-2 3-147,4-2-78,7 2-186,6-31-566,8 25 0,4 0 0,4-7 0</inkml:trace>
  <inkml:trace contextRef="#ctx0" brushRef="#br0" timeOffset="103379.955">13280 16907 1881,'0'1'115,"0"-1"25,0 0 39,0 2 29,0-5 11,0-1 7,0-1 6,7-4 7,4-2 2,4-1-79,3 3-23,12-1-17,-1 3-37,4 4-27,3-1-12,-3 3-8,-4 6-5,-5-1-6,-7 9-1,-6 2-6,-5 6-5,-3 4-5,-3-3 4,-6 6 6,-8-3 8,-2 1 12,-5 0 10,-6-6 7,1 0 9,4-5 12,11-4 14,-1-6 13,8-2 16,4-3 6,1 0-4,-2 0-11,2 0-10,4 0-7,7-2-10,0 2-14,7 0-16,4 0-17,0 6-22,-4 1-14,0 3-2,-2 7 2,-4 3-4,-3 1 3,-7-1 4,-3 2 7,-6-1 39,-6-2 55,-5 1 52,-7-4 50,-9 0 16,-2-3-2,-4-3 1,-3-3-2,3-1-4,0-6-6,0 0-38,9 0-56,4-3-51,8 2-48,10-4-18,1 1 0,2 0 0,5 3 0,-1-2 0,1 3 0,0 0 0,0 0 0,0 0 0,0 0 0,-2 0 0,2 0 0,0 0 0,0 0 0,0 0 0,0 0 0,0 0 0,0 0 0,0 0-89,0 0-147,0 0-84,0 0-100,3 0-165,4-11-723,1 9 0,0-5 0,0-1 0</inkml:trace>
  <inkml:trace contextRef="#ctx0" brushRef="#br0" timeOffset="104225.2943">11786 17840 2990,'-5'0'93,"-1"0"14,0 0 26,-8 0 43,10 0 40,-2 0 29,3 0 16,0 0 10,3 0 2,3 0-75,-3 0-15,0 0-11,6 0-24,4 1-40,7 3-36,10 4-30,9-2-13,2 1-11,0 0-4,5-6 4,-5 2-8,-5-3-21,-3 0-50,-5 0-52,-5 0-57,-6 0-43,-5 0-51,-4 0-55,-3 0-101,1-1-118,-3 1-195,0 1 0,-3 2 0,-2 0 0</inkml:trace>
  <inkml:trace contextRef="#ctx0" brushRef="#br0" timeOffset="104471.5814">11921 17972 1869,'-14'7'154,"-1"0"41,3 1 21,-1-1 11,11-4 7,2-1 24,6-2 15,3 0 7,8 2 3,7-1-112,9 2-42,2 0-42,4 1-43,-3 0-51,3-1-128,-2-1-209,-3-2-442,-4-5 0,-5-4 0,-4-2 0</inkml:trace>
  <inkml:trace contextRef="#ctx0" brushRef="#br0" timeOffset="104876.4079">12168 17790 1543,'-4'-3'140,"4"0"10,-3 0 17,3 3 19,0-3 23,3 3 17,4 1 13,0-1 14,10 2 11,1 7-107,4 4 4,-1 8-3,-2-1-12,-2 6-7,-4-1-12,-6-1-5,-4 2 15,-2-3 9,-1 3 10,-1-4 1,-4 2-10,-6-3 4,-6-1 0,-4 0 1,-3-2-5,-2-4-15,5-3-27,2-2-24,5-2-36,7-4-55,2-1-101,4 0-161,44-2-868,-32 0 0,-2-3 0,7-5 0</inkml:trace>
  <inkml:trace contextRef="#ctx0" brushRef="#br0" timeOffset="105573.7722">13287 17712 1048,'0'-1'84,"0"-1"24,0-1 25,0 0 35,0-2 31,0 2 21,0 2 8,0-2 16,0 6 16,0 1-51,0 7-4,0 6-12,0 6-16,0 2-9,-3 6-10,-3 1-5,-1-4 4,-1-2-6,-1-5-12,3-5-8,2-7 2,4-3 14,0-4 12,0-2-16,0 0-20,0 0-16,7 0-14,4-5-10,5 1-4,11-1-13,4 2-30,2 0-56,1 1-64,-4 2-60,-1 0-60,-3 0-66,-3 0-109,8-3-170,-15 3-261,-8 0 0,-2-1 0,-3 1 0</inkml:trace>
  <inkml:trace contextRef="#ctx0" brushRef="#br0" timeOffset="105936.5821">13531 17773 894,'0'-7'145,"0"-5"56,-3 0 38,3 0 29,0 5 9,0 4 1,-3 1 3,3 0 7,0 6 15,-4 2-76,4 9-38,4 10-36,-1 7-28,-3 6-19,3 5-5,-3 0 1,1 3 1,-1-3-6,0-5-14,0-2-11,0-6-21,0-9-20,0-4-33,2-6-76,-1-5-96,7-3-214,-2-3-406,0 0 0,3-6 0,5-5 0</inkml:trace>
  <inkml:trace contextRef="#ctx0" brushRef="#br0" timeOffset="106261.4381">13764 17979 2125,'0'0'168,"0"0"29,0 0 42,-3-2 36,3-1 18,0 3 14,0 0 6,0 0 1,0 0 5,3 0-136,2 0-25,5 0-28,13 0-41,5-3-36,10-3-16,1-2-16,-3-1-8,-1-3-18,-9 5-47,-5 3-85,-5 2-82,-2 1-151,-5-6-520,-2 7 0,-4-4 0,2 1 0</inkml:trace>
  <inkml:trace contextRef="#ctx0" brushRef="#br0" timeOffset="106688.0045">14181 17776 1682,'0'-3'150,"0"0"32,2-1 25,-2 0 20,1-3 12,4 1 10,7-2 10,0 2 5,6-1 0,2 5-125,0 0-18,1 4-28,-2 7-27,0 3-20,-3 7-10,-2 2-7,-5 7-6,-1 1-5,-5 0 4,-3 2-3,-3-4 2,-8 2-1,1-3 5,-8-3 3,-5-3 6,-6-3-1,-2-6-4,1-3 2,-1-4-4,9-2-20,1-2-67,7-2-124,10-13-207,4 2-400,0-8 0,7-3 0</inkml:trace>
  <inkml:trace contextRef="#ctx0" brushRef="#br0" timeOffset="107009.5118">14508 17720 2666,'-8'-2'134,"-2"-1"27,-6 0 18,-3 0 8,4 3 7,-3 2 10,3 7 11,1 3 12,1 5 10,-2 7-102,3 1-18,4 4-23,4-5-14,4 2-9,5-4-4,8-2-13,0-3-18,8-3-46,3-4-46,2-4-81,-5-4-152,2-5-624,-5 0 0,-2-1 0,2 0 0</inkml:trace>
  <inkml:trace contextRef="#ctx0" brushRef="#br0" timeOffset="107483.9927">14721 18192 2304,'-7'4'174,"-7"-1"48,-4 2 41,-7 2 36,-9-2 18,0-2 12,-11 0 25,-6-1 16,-5-1 16,-12 1-127,-9-1-19,-7 2-24,-5 4-21,-1 0-30,-2 2-15,5 2 1,6-2-21,6-1-10,13-1-13,12-2-7,17-5-11,12 3-23,8-6-29,9 3-16,4 0-32,0 0-80,0 3-41,0-1-100,0 2-102,7 1-127,6-2-174,-4-1-398,7-1 0,0-1 0,5-1 0</inkml:trace>
  <inkml:trace contextRef="#ctx0" brushRef="#br0" timeOffset="108129.8218">13802 18487 2396,'0'3'114,"0"-3"14,3 0 17,0 0 13,4 0 16,10-6 29,4 2 13,11-7 4,-1 0 4,7 2-92,-5 4-23,-2 1-20,-5 4-21,-6 1-18,-5 9-27,-8 2-28,-4 2-11,-6 11 4,-7 0 2,-5-1 10,-5 1 6,-3-3 8,6-5 4,3-4 6,8-3 14,6-3 5,0-4 4,0-2 2,3-1 1,0 0-5,3-1-3,5 1-2,3 0 2,0 0 0,6 0-2,5 1-7,1 4-6,4 2-7,0 2-10,-6 2-7,-6 5 1,-6-3-1,-6 1 2,-6 1 9,-7-2 12,-8 0 26,-6 2 26,-8-1 39,-10-5 81,-5 0 56,-2-5 37,-2-4 16,1 0 2,2-1-7,6-3-15,5-5-37,10-2-48,8-3-90,2 0-165,7 0-132,4 6-118,1-1-111,2 1-130,11-6-726,-7 2 0,7-5 0,2-2 0</inkml:trace>
  <inkml:trace contextRef="#ctx0" brushRef="#br0" timeOffset="108778.3599">16348 16533 3141,'-3'-8'49,"0"-1"3,-1-1 1,1-5 1,-4 3 2,7-2 1,-3 1-1,3 5-19,0 0-42,0 6-115,0-1-182,0 3-323,0-2 0,0 1 0,-3 2 0</inkml:trace>
  <inkml:trace contextRef="#ctx0" brushRef="#br0" timeOffset="108999.758">16098 16806 2036,'0'3'155,"0"3"12,2-5 11,-2 3 2,0-6 0,0-4-1,0-2-10,3 1-41,6 1-131,4-11-670,8 13 0,6-1 0,5 2 0</inkml:trace>
  <inkml:trace contextRef="#ctx0" brushRef="#br0" timeOffset="109213.068">16539 16760 2276,'0'0'164,"2"-2"13,-2-1 3,3-2 2,-3 0-6,4-4-43,1-1-140,7-5-649,-8 6 0,2 1 0,0 1 0</inkml:trace>
  <inkml:trace contextRef="#ctx0" brushRef="#br0" timeOffset="109961.9415">17611 16271 910,'-3'-3'113,"-4"-4"42,-4 0 33,-8-3 33,-3 0 30,-4 1 31,-4-1 22,-3 3 10,-3 3 8,-2 4-63,4 4-22,-1 6-29,12 5-26,3 6-25,6 8-21,7 5-21,4 7-7,1 5 5,4 8 2,1 3-5,5 6-17,0 0-12,3 4-5,3-3-7,-6-6-10,-2-7-9,-1-10-14,-4-7-11,1-11-2,-4-9-2,4-8 4,-2-1 1,0-13-2,0-5 4,0-3 1,0-7 1,0-6-3,-2-7-1,1 3-10,-1-2-4,1 6-4,-1 9-8,4 3 0,2 9-1,13 4-4,7 2-12,10 2-17,13 0-34,6 0-52,-5 0-78,-4 0-116,20-11-651,-38 7 0,-8-6 0,-5 1 0</inkml:trace>
  <inkml:trace contextRef="#ctx0" brushRef="#br0" timeOffset="110343.0461">17484 15911 2743,'0'-3'147,"0"-1"24,0 2 17,0-3 9,0 4 15,2 0 12,4 1 12,6 0 3,1 0 1,8 0-120,3 0-26,-2 0-26,2 0-27,-2 0-66,-1 0-116,3 0-263,0-1-466,0-2 0,3-2 0</inkml:trace>
  <inkml:trace contextRef="#ctx0" brushRef="#br0" timeOffset="110601.3046">17861 15761 2174,'4'-3'138,"-4"1"9,0 2 20,0-2 21,0 6 19,0 8 10,0 2 11,0 12 4,0 6 9,0 3-125,0 1-15,0 0-10,3-2-49,-3-1-85,4-4-263,-2-5-482,1-2 0,0-6 0</inkml:trace>
  <inkml:trace contextRef="#ctx0" brushRef="#br0" timeOffset="110953.465">18017 16428 1764,'0'0'161,"0"-4"32,0 4 16,-6 0 12,1 0 17,-8 4 23,-7-1 22,-2 7 19,-3 9 8,-5 8-108,3 9-46,0 7-28,6 4-12,9 5-16,6-1-14,14-4-23,8-2-23,10-6-22,7-5-42,10-10-68,4-8-79,6-8-163,-2-36-512,-6 22 0,-7-6 0</inkml:trace>
  <inkml:trace contextRef="#ctx0" brushRef="#br0" timeOffset="111213.7906">18172 16581 1886,'0'0'145,"1"2"36,5 3 16,5 5 8,5 4 2,4 7 1,7 2 0,-3 1 1,3 0-2,-4-4-107,-6-3-77,-3-3-100,-1-7-160,-6-36-455,0 27 0,0-5 0,-1-1 0</inkml:trace>
  <inkml:trace contextRef="#ctx0" brushRef="#br0" timeOffset="111452.001">18374 16530 1864,'-8'-2'194,"-3"2"26,-2 4 19,-5 6 17,-2 9 10,-1 7 3,3 7 2,0 5 1,6 1-1,0 0-178,8-1-58,-6-1-67,9-5-103,-1-9-182,2-28-436,0 10 0,7-7 0,2-5 0</inkml:trace>
  <inkml:trace contextRef="#ctx0" brushRef="#br0" timeOffset="111763.9329">18486 16298 1678,'0'-1'103,"2"1"31,4 0 25,3 0 16,6 3 9,4 13 4,4 7 2,1 10 1,-3 11 8,-1 6-44,-7 7-39,-3 1-30,-7 5-23,-3-3-15,-3-2-9,-7-5-18,1-6-56,-1-4-180,-4-13-480,4-4 0,-2-11 0,6-8 0</inkml:trace>
  <inkml:trace contextRef="#ctx0" brushRef="#br0" timeOffset="112276.1532">19131 16565 2067,'-5'0'197,"-1"0"25,1 0 20,1 0 14,0-3 8,1 3 6,3 0 10,0 0 11,0 0 21,3 0-145,11 0-33,10 0-22,13 0-20,10 0-12,7 0-12,-8-1-24,-8-3-75,-11 3-68,-10-1-94,-6 0-118,-5-1-139,-2-2-352,-4 3 0,1 4 0,-6 1 0</inkml:trace>
  <inkml:trace contextRef="#ctx0" brushRef="#br0" timeOffset="112526.0914">19249 16682 1804,'-16'8'187,"-5"-1"28,-3 4 35,1-3 40,17-4 14,3-2 14,6-2 6,6 0-1,11 0 5,7-2-145,11-2-47,11-1-37,-1-2-64,3-2-113,-3-1-123,2-2-231,-9 0-385,-5 2 0,-5 0 0</inkml:trace>
  <inkml:trace contextRef="#ctx0" brushRef="#br0" timeOffset="112890.2385">19844 16392 1856,'0'-2'166,"0"2"10,0 0 22,0 4 14,-2 3 10,-5 7 9,-4 4 6,-3 9 5,-2 3 4,2 0-138,0-1-18,4-4-10,7-1-15,2-6-7,1-3-4,3-2-4,8-8-6,6 0-4,10-3-7,8-2-9,11-5-44,0-2-52,-1-1-112,27-9-647,-34 3 0,-9-1 0,-10 3 0</inkml:trace>
  <inkml:trace contextRef="#ctx0" brushRef="#br0" timeOffset="113201.5252">20030 16327 1496,'3'-2'158,"-3"-1"27,0 0 14,0 0 4,0-1 15,0 5 19,0 6 14,0 4 11,3 7 7,2 11-121,3 8-32,0 3-24,-2 3-12,1 0-5,-7-3-13,3 1-14,-3-4-19,0-2-15,0-7-32,0-2-55,0-8-142,0-12-552,0 1 0,1-4 0,2-3 0</inkml:trace>
  <inkml:trace contextRef="#ctx0" brushRef="#br0" timeOffset="113504.4618">20300 16498 2001,'-2'0'121,"2"5"35,0-4 48,0 1 36,0-2 19,2 0 5,5 0 4,6-3 1,7-1 1,6 0-92,2-4-32,0 0-59,-3-1-104,-2 2-164,36-6-672,-34 6 0,-1-5 0</inkml:trace>
  <inkml:trace contextRef="#ctx0" brushRef="#br0" timeOffset="113953.7458">20597 16257 1442,'0'-1'160,"4"-1"26,-4 0 29,3-2 24,0-2 14,6 1 11,7 1 12,3 1 12,4 0 7,8 1-111,-6 2-39,-2 2-24,-4 4-29,-2 5-22,-7 4-16,-2 7-12,-1 4-12,-7 3-14,0 3-6,-4 1-7,-8-1 1,-6 2-3,-9 2 4,-9-6-2,0-1 0,-4-3 4,3-3 0,5-7-1,10-7-18,7-8-45,9 3-83,3-12-206,3-6-427,7-4 0,13-9 0,8-7 0</inkml:trace>
  <inkml:trace contextRef="#ctx0" brushRef="#br0" timeOffset="114231.8576">20985 16222 1543,'-8'0'156,"-4"0"29,-5 0 22,-7 3 14,1 6 18,-1 7 18,1 5 9,0 6 11,6 7 6,4 2-111,8-3-36,4 2-26,9 1-23,6-5-13,10-4-19,9-2-43,8-7-49,2-4-121,28-8-659,-37-4 0,-3-2 0</inkml:trace>
  <inkml:trace contextRef="#ctx0" brushRef="#br0" timeOffset="114642.322">21445 16803 1809,'-7'5'105,"-10"1"36,-6 3 28,-7 1 19,-5 0 10,-2 1 13,-10-3 18,-7 2 31,-14-1 38,-17-1-38,-16 1-4,-20-4-15,-8 4-13,-8 3-11,-2 1-7,10 4-9,18 2-18,9 0-33,25-3-33,13 1-36,26-6-25,13-2-21,12-2-17,8-5-17,8 0-53,-3 1-96,0-2-89,6 1-185,8-5-578,3 0 0,5 3 0,8-2 0</inkml:trace>
  <inkml:trace contextRef="#ctx0" brushRef="#br0" timeOffset="115651.4614">20236 17224 2028,'0'3'91,"0"1"39,0 0 46,0 0 37,0-2 34,0-2 13,3 0 7,8-3 4,9-1 3,10-3-51,10 1-35,5-3-38,4 6-46,0-1-36,-6 4-35,-12 5-11,-10 6-3,-10 6-3,-13 6-3,-10 3-3,-10 3 4,-7 2 3,-6-2 1,-1-1 2,8-5 2,4-2-6,11-4-1,3-5-2,10-3 3,-1-5 0,2-1-1,2-3-2,1 1-1,4-1-5,6 0 3,4 3 4,4-1-3,1 2 0,2 5-3,-2 3-2,-2 4-4,-6 0-1,-6 2-1,-3 5 6,-5-4 8,-8 3 19,-3 1 23,-8-3 24,-4-3 19,-11 0 47,-3-2 61,-1-1 64,-6-2 40,-1-2-5,1-7-9,2 1-19,4-4-24,10 0-23,6-3-20,4 2-47,11 1-59,0-3-63,3-1-42,-2 3 0,4-1 0,1-1 0,0 3 0,0 0 0,0 0 0,-3-1 0,3 1 0,0 0 0,0 0 0,0 0 0,0 0 0,0 0 0,0 0 0,0 0 0,0 0 0,0 0 0,0 0 0,0-1 0,-1-1 0,-1-1-7,1-2-38,1-1-54,-2 0-30,2-3-35,0 2-17,0 0-23,2 2-8,-2 4-17,0-3-26,0 3-23,0 1 15,0 0 31,0 0 9,0 0-8,0 0-7,0 0-4,0 0-24,0-3-35,0-1-58,0-7-98,0-7-258,0 3 0,0-4 0,0-3 0</inkml:trace>
  <inkml:trace contextRef="#ctx0" brushRef="#br0" timeOffset="118372.2735">18104 5577 443,'-9'0'87,"-3"0"30,-1 0 20,-3 0 11,6 3 3,6-2 4,-2 1 5,6 1 16,-4-1 21,4-1-22,0 2 1,0 0 2,0-2 3,-1-1-4,-1 0 5,-1 0 12,0 0 7,-1 0 3,1 0-13,2 0-25,1 0-31,0 0-31,0 0-20,0 0-1,0 0-5,0 0-14,0 0-11,0 0-11,0 0-4,4 0 1,0 0 3,1 0 1,3 0 0,1 0 1,2 0 2,-1 0-4,0 0 2,2 0-4,0 0-1,2 0-4,1 2 0,6-2 2,7 0-2,12 0-3,20-4-3,11-2 1,11-4-1,9-1-3,-1 1-4,-3 1-1,-4 3-5,-8-1-5,-5 3-1,-10 1-6,-12 0 0,-17 1-1,-13 2-1,-10-2-1,-7 2 2,-1-1 0,0 1 0,0-2 1,0 2-2,0 0 0,0 0-16,0 0-22,-1 0-24,-1 0-31,-1 0-44,-1 3-39,1 1-83,2-1-187,1 3-373,0-2 0,1 0 0,5-1 0</inkml:trace>
  <inkml:trace contextRef="#ctx0" brushRef="#br0" timeOffset="119877.5859">17260 5531 839,'-4'0'101,"-2"0"41,-1 0 48,0 0 46,4 0 30,1 0 22,2 0 19,-1 0 13,2-2 11,-1 1-52,0-2-22,0-2-23,0-1-45,3 1-37,2-2-28,1 1-19,7-2-9,3 2-10,4 3-11,2 1-14,3 2-11,-2 5-13,2 2-7,-2 7-5,-3 3-3,-6 5-3,-1 2-8,-9 2-3,-1-1 5,-3 4-1,-7-2 5,-10 4 1,-6-1 2,-4-3 0,-6-1-1,2-5 2,1-1 0,1-6 0,8-5-5,6-6-10,1 0-62,8-3-122,6-7-261,0-1-443,0-9 0,6-7 0,9-10 0</inkml:trace>
  <inkml:trace contextRef="#ctx0" brushRef="#br0" timeOffset="120163.7353">17574 5463 2126,'-20'2'108,"-3"4"14,-12 5 12,-2 5 10,8 4 10,9 4 6,9 5 6,4-2 4,14-2 2,2 3-86,7-6-22,3 2-12,7-4-46,1-1-94,11-7-145,-4-18-435,9 11 0,2-8 0,5 0 0</inkml:trace>
  <inkml:trace contextRef="#ctx0" brushRef="#br0" timeOffset="121583.8332">18963 5332 1565,'0'0'85,"0"0"23,0 0 35,0 0 42,0 0 28,-3 0 18,3 0 15,0 0 14,0 0 15,0 0-65,0 0-1,0 0-11,3 0-30,5 2-38,4 1-27,8 6-16,2 3-14,2-2-11,0 4-16,0 0-10,-4-3-8,-3-1-11,-4 0-7,-4-1 0,-3-3-2,-3 2 1,0 2 1,-3-2 3,0 1 5,0 2 9,0 0 2,-3 1 9,-1 2 7,-4-1 0,0 3 7,-3 4 4,-2 0 8,3 3 4,-5 2 3,-4 4 5,3-2 3,-3-1 0,2 0-1,2-4 1,5-6-5,3-2-6,4-5-11,3-4-7,0-3-6,0-1-7,0-1-3,0 3 1,0-3-2,0 0-2,0-3 1,0 3 1,0 0-1,0 0 4,0 0-3,0 0-12,0 0-5,0 0-14,0 0-18,0 0-8,0 0-32,0 0-32,0 0-54,0 0-88,0 0-112,30 0-740,-23 0 0,-1 0 0,-2-1 0</inkml:trace>
  <inkml:trace contextRef="#ctx0" brushRef="#br0" timeOffset="130215.5495">19537 5417 1151,'0'0'95,"-4"0"25,0 0 26,1 0 20,0 0 13,2 0 21,-1 0 20,2 0 11,0 0 5,0 0-68,0 0-17,-1 0-15,1 2-8,0-2-1,0 0 9,0 0-3,0 0-8,3 0 1,1 0 8,10 0 4,1 0 6,10 2-5,7-2-16,3 0-15,-1 0-22,0 0-18,-6 0-12,-4 0-13,-4 0-11,-7 0-9,1 0-12,-5 0-9,-3 0-1,-2 0-13,-2 0-16,-2 0-26,2 0-41,-2 0-45,0 0-77,2 0-120,1-7-502,0 6 0,3-1 0,10-2 0</inkml:trace>
  <inkml:trace contextRef="#ctx0" brushRef="#br0" timeOffset="131052.6767">20016 5257 1198,'-4'0'83,"1"0"34,0 0 39,-1 0 36,2 0 26,2 0 18,0 0 16,0 0 12,0 0 9,0-3-55,0 3-22,0-2-30,0 0-34,0-1-31,0-1-22,0 3-13,2-3-11,-1 1-7,2-2-5,0 2 0,0 0 3,1 0 0,-3 2-3,-1-1-2,2 2-3,-2-2-6,0 2 0,0 0-6,0 0-2,0 0-5,0 0-2,0 0-4,0 0-1,0 0-3,0 0 2,2 0 4,-2 0-7,0 0-2,0 0 1,0 0 1,0 0-5,0 0 1,0 0-2,0 0 1,0 0-3,0 0-7,0 0 3,0 0 2,0 0-2,0 0 0,0 0 1,0 0 1,0 0-1,0 0 1,0 0 0,0 0 2,0 0 0,0 0-3,0 0 0,0 0-4,0 0-7,0 0-5,0 0-1,0 0-1,0 0-3,0 0-5,0 0-3,0 0-2,0 0-2,0 0-2,0 0 0,0 0 0,0 0-6,0 0-6,0 0-1,0 0-8,0 0-11,0 0-21,0 0-42,0 0-55,0 0-75,0-3-75,0-6-247,0 9 0,0-1 0</inkml:trace>
  <inkml:trace contextRef="#ctx0" brushRef="#br0" timeOffset="136183.9852">19560 5367 1487,'0'0'90,"0"0"28,-2-1 24,2-1 21,-3-1 23,1 0 20,1-1 20,-1 0 12,2 3 12,0 1-51,0-1-30,0 1-20,0 0-10,0 0 1,0-2 8,0 2-1,0 0-5,0-1-6,0 0-8,0-1-3,0 2 3,2-1 0,1 2-7,3 2-15,9 2-15,10 6-9,15 1-8,9 3-2,13 1 4,6 3-1,0-1-6,-4 0-5,-7-3-8,-13 0-8,-13-2-14,-9-2-10,-9-1-8,-7-2-6,0-4-6,-6 1-1,3-2-3,-3-1-7,0-1-19,0 1-46,0-2-110,0 0-91,0 0-133,3-10-602,-6 6 0,-3-5 0,0-5 0</inkml:trace>
  <inkml:trace contextRef="#ctx0" brushRef="#br0" timeOffset="136617.8614">19996 5194 1070,'0'-3'160,"0"-1"35,0 1 30,0-2 13,0 5 8,-5 0 10,-4 2 18,-1 8 25,-4 7 17,1 10-89,-5 12-50,-5 8-28,-6 9-22,-5 1-6,-2-2 3,1-2 1,7-4-8,1-8-20,7-6-16,3-7-8,5-8-5,4-5-7,4-4 1,3-8-6,2-3-32,-1 0-64,0 0-82,0-3-98,6-5-174,-4-8-444,1 3 0,0-6 0,-2 4 0</inkml:trace>
  <inkml:trace contextRef="#ctx0" brushRef="#br0" timeOffset="137043.7329">19544 5341 1842,'0'0'98,"0"0"12,0 0 20,2 0 27,-2 0 24,0 0 18,3 0 10,4 3 13,7 2 10,10 5-65,10 6-9,13 1-10,12 4-17,10 2-25,6-3-24,-4 3-19,-3-4-9,-15 0-12,-13-2-19,-10-3-35,-10 0-25,-8-5-30,-5 0-39,-2-3-30,-4-4-81,2-2-164,-3 0-298,2-4 0,-4-5 0,-1-3 0</inkml:trace>
  <inkml:trace contextRef="#ctx0" brushRef="#br0" timeOffset="137402.2416">19984 5106 908,'-3'10'126,"1"9"37,-5 12 29,-3 11 16,-6 7 11,-8 12 5,-7 6 0,-6 2 0,0 2 0,0-4-86,7-6-37,9-10-36,4-8-31,7-16-30,6-8-70,2-10-132,1-17-360,-1 4 0,4-7 0</inkml:trace>
  <inkml:trace contextRef="#ctx0" brushRef="#br0" timeOffset="137721.424">19553 5341 1143,'0'-2'144,"0"-1"20,0 3 23,2-2 29,6 2 19,3 0 16,13 2 14,9 4 8,11 3 5,15 7-92,4 0-45,0 5-19,-4 0-24,-9 0-28,-14 0-21,-6 1-41,-5-2-74,-4-4-123,1-6-526,-3 1 0,-4 0 0</inkml:trace>
  <inkml:trace contextRef="#ctx0" brushRef="#br0" timeOffset="138878.1315">20325 5312 1213,'-5'0'117,"-2"0"47,1 0 50,-1 0 40,2 0 17,2 0 8,3 0 2,0 0 2,0 0 7,0 0-58,5 0-30,-1 1-32,5 1-46,5-2-34,2 0-12,5 0-5,3 0-1,2 0-1,-2 0-7,-1 0-16,-1-2-14,-3-1-25,-5 1-31,-4 1-41,-4 1-60,0-2-84,1 1-135,-4-19-433,3 15 0,0 0 0,0-2 0</inkml:trace>
  <inkml:trace contextRef="#ctx0" brushRef="#br0" timeOffset="139328.5781">20684 5089 493,'0'-1'65,"0"1"16,-2 0 16,1-1 18,-2 1 16,-1 0 11,1 0 12,0 0 5,3 0 10,-3 0-34,3 0-8,0 0 4,-3 0-1,3 0-10,0 0-13,0 0-8,-3 0-5,3 0-4,0 0-9,0 0-10,0 0-11,0 0-20,0 0-16,-1 0-9,-2 0-5,2 0-4,-2 0-8,1 0-7,0 0-16,2 0-33,0 0-51,0 0-81,4-2-320,-4 4 0,-2-1 0,2 0 0</inkml:trace>
  <inkml:trace contextRef="#ctx0" brushRef="#br0" timeOffset="141571.4392">20503 5079 506,'-1'-2'66,"1"-1"18,0 2 18,0-1 12,0 2 13,0 0 10,0 0 9,0 0 8,0-1 8,0 1-38,0 0-7,0 0-6,0 0-7,0 0 2,0 0-5,0-2 3,1 0-4,3-1-5,4-3-4,6 0-1,3 0-10,6-2-11,-2 2-8,3 4-12,-3 0-5,-4 6-11,-1 1-4,-3 4-1,1 2-3,-4 1-6,-1 3-3,-2 1-2,-4-3 2,-3 3 1,-2 1 2,-3-4 1,-3 1 0,-1 1-2,-4-2 0,0 0-1,4-3 2,-2-1-3,4-1-2,3-5-4,2 1-4,1 1-2,2-3 0,-1 1-2,2 1 2,1 4 0,3-2-2,4 5 2,6-1 1,3 2 0,1 1-2,-1 2 2,1-1-3,-7 2 0,1-3 0,-11 0 0,0-1 6,-2 1 3,-2-2 4,-5 0 5,-5 0 4,-1-1-1,-9-2 2,-3 1-1,3 0 1,-5 1-4,1-6-16,2 2-24,4-1-65,1-3-98,16-1-494,-7 2 0,0-3 0,3 0 0</inkml:trace>
  <inkml:trace contextRef="#ctx0" brushRef="#br0" timeOffset="142705.7694">21087 5336 864,'0'0'44,"0"0"8,0 0 24,0 0 30,0 0 13,0 0 18,0 0 9,0 0 3,4-2 6,8 0-30,9-1 3,13-1-1,13 0-17,8-2-29,2-2-12,0 3-15,2-1-8,-10-1-2,0 2-8,-6-3-7,-5 2-20,-3-3-44,-7 2-82,2-4-150,-13 3-190,-10 2 0,-1 0 0,-3 1 0</inkml:trace>
  <inkml:trace contextRef="#ctx0" brushRef="#br0" timeOffset="143017.9414">21586 5141 760,'0'-3'35,"2"0"3,3 2 2,5-1 3,2 2 4,7 0 9,4 2 9,0-1 10,-1 2 4,-2 5-24,-4 3 14,-6 2 13,-5 8 10,-2 1 7,-6 5 1,-8-1-3,-8 3-8,-8-3-11,-8 2-11,1-2-47,1-1-100,9-9-321,1 7 0,4-6 0,5-2 0</inkml:trace>
  <inkml:trace contextRef="#ctx0" brushRef="#br0" timeOffset="143671.6086">22614 4924 1021,'0'0'62,"0"0"2,0 0 1,0 0-1,0 0 4,0 6 6,0 4 15,0 14 16,0 7 11,0 11-58,0 12 0,0 4 0,0-1-1,0-2 0,0-1-4,0-15-9,0-8-7,0-14-28,0-8-62,0-7-87,0-11-253,0 5 0,-1-4 0,-4-3 0</inkml:trace>
  <inkml:trace contextRef="#ctx0" brushRef="#br0" timeOffset="143884.0999">22528 5175 1172,'0'0'60,"0"0"4,4 0 8,2 0 4,8-3 6,6 3 3,6-2 0,5 2-1,8-4-6,1-2-90,-1-2-77,10-3-262,-14 4 0,-3-2 0,-7 4 0</inkml:trace>
  <inkml:trace contextRef="#ctx0" brushRef="#br0" timeOffset="144129.7208">22945 5050 827,'0'0'113,"0"0"10,0 0 5,-3 3 5,0 3 10,-4 6 8,-1 4 5,2 3 4,2 0 4,4 2-91,0-5-9,0-1-3,4-1 4,11-5-5,8 0-10,9-4-6,11-3-7,5-2-7,0 0-44,-1-5-79,7-6-402,-13 2 0,-10-3 0</inkml:trace>
  <inkml:trace contextRef="#ctx0" brushRef="#br0" timeOffset="144527.6047">23242 4932 848,'0'0'26,"0"0"42,0 4 25,0 2 27,0 8 31,-4 9 21,4 11 9,0 7 7,0 7 4,0 5-8,0 0-9,0-2-40,4-5-17,-4-5-21,1-5-24,1-9-17,-1-5-6,1-5-8,-2-6 0,0-5-2,0-3 3,0 0-3,0-3-8,0 0-8,0-3-7,1 2-18,-1 1-27,2-2-37,-2-3-59,3 1-77,-2-2-81,1-2-219,-1 5 0,1 0 0,-2 1 0</inkml:trace>
  <inkml:trace contextRef="#ctx0" brushRef="#br0" timeOffset="215417.7271">25999 4750 488,'-2'-7'99,"-1"-2"28,0 0 30,-1-4 22,1 6 29,1 0 13,0 3 3,2 1-1,2 3 1,-2 0-64,0-3-26,0 8-12,0 9-19,3 11-14,0 11-23,3 17-18,1 12 4,3 5 2,-1 5 1,-2-4 0,2-3-7,-3-11-17,-1-10-10,-2-9-9,0-14-3,-2-6 2,1-6-9,-2-5-10,0-5-48,0-2-76,1-4-93,4-8-335,-4 1 0,-1-5 0,5-8 0</inkml:trace>
  <inkml:trace contextRef="#ctx0" brushRef="#br0" timeOffset="215939.5717">26183 5031 824,'0'3'104,"0"-1"23,3 3 23,2 3 17,3 3 12,-1 9 8,2 6 6,0 6 2,-4 2 1,2 2-75,1-3-27,-4-5-22,-4-4-21,3-4 2,-3-8 29,0-5 7,0-3-2,0-4-1,0-4 0,0-7-1,0-6 1,0-6-3,0-8 0,0-5-19,0-1-41,9-5-16,6 2 0,8 8-3,7 5-1,3 8-2,-4 12-1,-2 8 2,-8 8 1,-3 8 0,-3 7 1,-4 4 0,0 3 0,0 1-1,-6 0 2,0-5 1,3-1-7,-3-6-27,-3-2-82,5-7-169,-4-4-362,1-2 0,2-4 0</inkml:trace>
  <inkml:trace contextRef="#ctx0" brushRef="#br0" timeOffset="217256.5474">26634 5000 1113,'1'5'159,"2"7"30,3 8 13,0 6 8,6 6 4,3 5 3,-1 1 2,2 0 0,-2-3 1,-1-5-116,-2-4-39,1-7-4,-6-5 18,0-7 0,0-4-3,-1-9 1,-4-8-3,2-8 2,-3-9-3,0-11 1,0-6-2,3 5-27,-3 9-35,7 7-3,-2 13 0,6 9-3,2 6 5,5 5 2,9 4 6,4-3 6,3 1 7,6-1 6,-5-5 9,-8-2-4,-1-2 1,-6-1 1,-7-4-5,-7 0-4,-3-8-2,-3 2-8,-3 0-4,-3-4-2,-4 0-10,-4 5-4,-4 3-3,1 5-1,2 10 0,3 6 3,2 9-5,8 4 3,1 8-2,-1 1-1,7 0 1,2 0 4,1-3-1,7-4-6,4-5-25,4-3-16,-3-3-21,2-9-27,-1-4-20,-6-5-20,2-7-18,-8-6-21,-3-4-24,-6-8-1,2-2 29,-4 0 17,-1 6 40,3 2 29,0 9 19,0 7 43,0 5 32,0 9 34,0 3 33,0 8 11,3 0 0,0 8-3,4-1-17,1-4-3,-2 0 0,-3-7 15,0-3 26,-3-8-2,0-2-7,0-5-3,0-3-1,0-6-2,-3-7 0,0-6-3,3-10-5,3-1-41,3 0-48,14 0-14,7 4-10,7 10-6,4 7-21,1 3-21,-8 4-33,-8 7-15,-5-2 3,-12 1 6,-3 1 27,-4 0 23,-5 0 30,-3 3 22,-3 1 28,-3 2 25,-2 6 33,2 2 21,2 3 2,5 3-3,5 0-15,3-4-17,-2 3-20,4-2-16,4-3-4,-1-1 0,8-3 3,5-1-2,6 1 1,3-1-1,5-3-1,-2 5-5,-6-3-2,-3 3 2,-12 0-2,-6 1 0,-9 5-2,-10 2 4,-14 3 2,-7 2 12,-6-2 9,-1-5 6,5-6 3,7-3 2,5-8-1,9-2-4,5-4-6,3-3-33,7-6-62,2-1-106,5-5-165,9-19-481,6 16 0,10-3 0</inkml:trace>
  <inkml:trace contextRef="#ctx0" brushRef="#br0" timeOffset="217661.4407">27628 5134 1852,'0'4'116,"2"1"24,1 0 25,4 0 19,4-4 9,1-1 5,1-4 1,3-3 2,-3-2-1,-4-2-84,2-3-28,-7-3-24,-1 3-24,-6-3-18,-6 1-4,-3 2 3,-4 3 3,-3 7 3,-3 4 12,4 6 8,0 9 4,0 7 2,2 8 3,3 4 2,7 3-6,3-2-4,6-2-4,3-4-6,9-3-26,-1-5-42,5-4-59,5-6-118,22-7-601,-18-3 0,5-2 0</inkml:trace>
  <inkml:trace contextRef="#ctx0" brushRef="#br0" timeOffset="218567.9568">28430 5131 1677,'0'0'45,"0"1"19,-4-1 26,4 3 14,0 0 12,-3-3 8,3 3 14,0-1 30,0 1 22,10 1-15,10 1-13,15 4-16,14-3-24,13-1-12,1-3-12,-1 0-9,-8-2-27,-18 0-64,-7 0-70,-8 0-126,-6-7-483,-8 5 0,-1-1 0,-1-2 0</inkml:trace>
  <inkml:trace contextRef="#ctx0" brushRef="#br0" timeOffset="218886.0358">28763 4993 1576,'0'0'60,"0"0"36,0 2 26,0 2 16,3 0 6,3 3 2,6 0 11,9 5 3,1-4 2,0 4-37,0 0-23,-4 5-34,-7 2-25,-5 4-14,-3 5-7,-6 1 0,-5 5-9,-1 2-3,-7-4-18,-1 2-21,2-6-52,6-8-102,3-13-395,4 2 0,2-8 0,7-4 0</inkml:trace>
  <inkml:trace contextRef="#ctx0" brushRef="#br0" timeOffset="219522.2491">29166 5057 1890,'0'0'78,"3"3"28,-3 3 17,0 8 12,0 8 5,0 7 2,-3 7 2,0 1 1,0 1 0,-3-4-25,2-3-51,1-9-17,1-6 23,1-7 1,1-5-4,0-4-2,0-8 2,0-5-3,0-7 2,0-9-3,0-12-2,1 0-13,7-3-40,5 2-9,10 1 0,8 8 0,8 7-1,2 3 0,1 7-3,-3 2 4,-10 3 3,-7 4 4,-6-2-1,-9 1-2,-7 0 4,2 0-2,-2 0 1,0 3 0,-2-2 3,-4 3-5,-4-1-3,-4 2-1,-1 3-1,-1 2 3,2 6-7,-1 5-3,4 10 2,-1 6 0,5 7-3,4 0 4,3 3-2,9-3-10,6-6-8,7 0-25,10-10-39,10-2-27,3-8-50,5-8-87,7-8-143,-9-4-220,-4-4 0,-5-8 0,-13-6 0</inkml:trace>
  <inkml:trace contextRef="#ctx0" brushRef="#br0" timeOffset="220150.2105">29712 4740 1012,'-10'-8'156,"1"-4"14,-6 4 20,-3 1 22,6 7 22,-2 12 8,7 10 12,1 5 8,3 10 7,1 7-119,2 9-32,2 0-12,1 2-21,-3 3-19,3-7-23,0-2-8,-2-6-9,-1-9-10,0-8-6,3-9 12,-3-5 0,3-8 0,-1-4-3,1-7-2,1-7-12,-1-8-29,3-5-54,2-10-42,7-5-46,3-2-31,6 1-4,3 4-4,3 8-14,-4 9-16,-8 9-17,-2 2-16,-8 3 54,-2 1 50,-3 0 67,0-1 49,1-1 23,-1-2 17,0-2 30,-1 0 28,-1-4 49,-1 1 60,0 0 19,0 6 13,0 0-21,0 5-32,0 2-15,0 4 7,0 10 5,4 8-3,0 10-17,2 14-14,1 7-18,1 5-21,-3 3-6,-1-1-14,-1-7-36,2-4-86,2-15-105,1-9-97,1-12-255,1-8 0,-4-4 0,0-4 0</inkml:trace>
  <inkml:trace contextRef="#ctx0" brushRef="#br0" timeOffset="220500.3853">29962 5149 585,'0'-8'118,"0"2"3,2-1 3,1 0 16,9 3 13,4 3 10,10 1 7,10-5 4,8-2 4,-2-5-90,-4 0-32,-8-2-3,-8 2-8,-10 0-15,-6 1-2,-4-3-3,-10 5 5,-4-2 9,-6 2 4,-3 2 1,-5 4 11,1 3 13,-2 10 19,0 9 10,1 5-6,6 8-3,4 7-11,7 0-13,6-3-8,3-2-4,9-4-31,7-9-93,9-5-50,18-8-164,11-6-250,2-1 0,9-6 0,-2-6 0</inkml:trace>
  <inkml:trace contextRef="#ctx0" brushRef="#br0" timeOffset="220746.1747">30447 5075 1798,'-20'-4'57,"-2"3"24,-7-1 11,-3 4 9,11 6 4,5 9 5,4-1 2,7 7 3,4 1 1,1 2-43,6-6-21,6 3-29,3-8-20,7-5-35,7-5-21,3-5-43,1-5-54,0-7-77,-2-8-229,-2-4 0,-9-4 0</inkml:trace>
  <inkml:trace contextRef="#ctx0" brushRef="#br0" timeOffset="221291.6721">30558 4787 1396,'0'-7'94,"-3"2"30,3 5 34,0 0 12,0 14 15,6 15 6,-3 13 1,3 11 4,3 8-1,3 2-90,-6 2-2,2-5-33,-3-9-37,-4-7-14,1-9-15,-2-10-3,-2-10 1,2-10-7,-1-5-2,-2-8-4,-4-9-10,1-9-4,-3-3 3,-6-5 4,3 3 4,-3 6 3,3 6 8,0 6 6,6 4 18,2 6 10,1 0 11,3 3 17,3-3 10,4 3 0,11 0-3,9 0-5,9 0-6,7-1-8,0 5-15,-10-3-14,-6 3 0,-11 3-9,-8 4-9,-5 1-1,-3 5 1,0 3-1,0 2-3,0 2-2,0-3-19,0-2-15,3-4-25,0-3-53,2-4-85,7-6-136,0-2-240,5-2 0,2-4 0,8-3 0</inkml:trace>
  <inkml:trace contextRef="#ctx0" brushRef="#br0" timeOffset="221593.8019">30938 5184 2062,'-2'0'110,"-1"0"18,-3 2 19,0 4 10,0 5 8,3 6 6,3 4 3,0-1 2,0-2 1,0 1-86,3-5-1,1-5 1,5-5-12,2-4-4,4 0-7,0-8-7,0-5-6,-9 0-4,-1-7-7,-4-1-4,-5-4-22,-4 3-25,-4 0-21,1 5-31,-1 5-67,1 3-148,-2-37-473,9 44 0,2 2 0,8 4 0</inkml:trace>
  <inkml:trace contextRef="#ctx0" brushRef="#br0" timeOffset="222551.4993">32116 4981 1556,'0'-3'123,"0"0"21,0 2 17,0-2 4,0 3 5,-2 0 12,-1 0 19,0 7 11,-2 3 6,0 5-85,2 6-25,1 4-13,2 0-8,0 1 4,2-1 15,2 0-4,4-3-11,2 0-7,2-7 3,5-3 1,-2-4 2,1-4-5,2-2-5,2-5-8,1-5-23,3-6-9,3-4-11,-2-7-16,-3-6-27,-3-3-15,-6-2-6,-6 4-4,-7 2 1,3 4-2,-3 9-6,0 5-4,0 8 8,0 1 13,0 10 17,0 6 10,0 10 2,0 8 9,0 12 2,3 4 6,5 9 16,2-2 8,2 5 0,-1-2 1,-5 1 5,-3-7 3,-6-6 3,-5-2-6,-1-6-1,-7-3-3,-7-10-7,-1-2-2,-3-7-3,-6-5-1,-5-6-15,-2-6-25,-3-8-37,3-4-34,8-8-37,11-2-40,9-2-55,9-1-98,19-5-183,1 5-202,12-4 0,10-1 0</inkml:trace>
  <inkml:trace contextRef="#ctx0" brushRef="#br0" timeOffset="222822.9634">32578 5168 2060,'0'0'114,"0"0"31,0 0 26,-2 0 20,4 0 16,-2-1 29,3 1 8,7-1 9,5-1-2,9 1-81,10-4-32,6 1-45,7 0-68,-5-3-103,0 2-193,-12-9-518,-15 10 0,-6 0 0,-4 0 0</inkml:trace>
  <inkml:trace contextRef="#ctx0" brushRef="#br0" timeOffset="223058.4229">32695 5247 1500,'-6'7'84,"0"0"28,3 2 25,-1-1 26,4-2 11,7-4 6,5-2-2,9 0 1,9 0-5,11-7-80,10-2-84,8-4-121,-1-14-463,-6 11 0,-6-2 0,-14 1 0</inkml:trace>
  <inkml:trace contextRef="#ctx0" brushRef="#br0" timeOffset="223456.836">33099 4940 1715,'0'0'128,"0"0"15,3 0 15,4 0 8,5 0 12,9 0 18,12 2 5,5 5 3,11 3 0,-3 5-104,-9 7-20,-10 6-13,-12-1-11,-12 9-5,-10-3-7,-8 1-19,-12-1-1,-5 3 0,-10-7 0,1-5 3,-7-5-5,6-7 0,3-4-3,9-6-3,10-2-21,7-2-62,10-6-115,9-8-172,7-4-303,11-8 0,11-9 0,10-6 0</inkml:trace>
  <inkml:trace contextRef="#ctx0" brushRef="#br0" timeOffset="224258.0402">33485 4882 1962,'-4'-1'197,"-4"1"24,-7-2 21,-3 5 19,-8 5 5,-1 9 4,3 4 2,-1 7 5,9 4 3,8 0-166,3-2-22,5-1-24,9-2-18,0-7-17,8 2-2,7-8-3,6-6 0,3-6-6,-1 1 0,-5-3-5,-8-3-6,-7 3-1,-1 0-2,-8-2-1,0-1 1,-3 2-2,0-2-1,0 3 3,0-1-3,0 1 1,0 0 2,0 0 0,0 0 0,0 0-3,0 0-8,0 0-2,0 0-1,0 0-2,0 0 0,0 0-2,0 0 1,0 0-5,0 0 1,0 0-3,0 0 8,0 0 1,0 0-1,0 0-1,0 0 2,-2 0 2,2 0 1,-1 0 2,1 0 0,-2 0 4,2 0-2,0 0 0,0 0 1,0 0 0,0 0-1,0 0-1,0 0-4,0 0 3,0 0 2,0 0-3,0 0-1,0 0 0,0 0 4,0 0-1,0 0-1,0 0 4,0 0 2,0 0 0,0 0-4,0 0 1,0 0 3,0 0 3,0 0-5,0 0 0,0 0 1,0 0 0,0 0-2,0 0-1,0 0-9,0 0-31,0 0-68,0 0-144,3-2-190,-3 2-333,-1 0 0,-2 0 0,-6 0 0</inkml:trace>
  <inkml:trace contextRef="#ctx0" brushRef="#br0" timeOffset="225908.2833">26572 6599 889,'0'0'133,"3"0"36,-3 0 30,4 0 29,-4 0 26,0 0 18,0 0 11,0 0 5,0 0 8,-7 0-96,4 1-23,-3 3-22,-3 1-17,-3 2-1,1 4-5,-7 0 2,3 0 2,-6 5 8,0-2 6,-5 6 6,1 6-1,-1 3-8,8 8-8,6 6-28,6 8-21,5 8-18,2 6-9,1 5-11,4 0-15,0 2-6,4-6-12,5-11-4,3-7-4,-2-9-1,-2-8 0,5-9-1,-3-4-5,-1-6-5,3-2-30,-6-3-40,0-1-50,-3-3-68,-6-1-97,8-1-232,-5-1-367,-3 0 0,0-1 0,0-4 0</inkml:trace>
  <inkml:trace contextRef="#ctx0" brushRef="#br0" timeOffset="226777.6818">26908 6927 714,'0'0'111,"0"0"25,0 0 28,-2 0 32,2 0 37,0 0 21,0 0 21,0-3 16,0-1 9,0-1-77,2-6-20,5-3-15,2-1-22,0-1-26,9-1-33,0-1-16,2 3-20,1 5-15,0 2-11,2 3-5,-1 7-7,2 4-8,-3 3-6,0 8-5,-1 3-4,-5 7-4,-2 1-3,-4 6 3,-5-1 4,-3 7 8,-6-2 7,-7 4 11,-6-2 10,-6 1 11,-4-3 9,-1-4 4,8-11 12,1-2 6,8-10 2,2-5-3,7-6-4,-3 0-11,3 0-11,1-7-9,4 0-10,-1-1-4,8-5-12,6-1-9,5 2-7,6-2-4,2 5-4,5 3-5,-1 1 2,1 4-7,-1 2-10,2 1-28,-4 5-46,-5 1-45,0-2-53,-4 6-119,1-5-157,-3 3-320,-6-3 0,-1-2 0,-1-3 0</inkml:trace>
  <inkml:trace contextRef="#ctx0" brushRef="#br0" timeOffset="227039.0691">27809 7247 2831,'0'3'68,"-3"5"7,-5 6 3,-5 6 3,-7 6 0,-7 3 1,0-2 1,0 1-3,5-6-23,6-4-135,6-6-154,5-21-409,4 13 0,1-4 0,1-4 0</inkml:trace>
  <inkml:trace contextRef="#ctx0" brushRef="#br0" timeOffset="227458.3852">28466 6718 2052,'0'10'119,"0"5"17,-3 13 11,-4 7 6,-2 11 8,-5-3 1,-2 2 5,2-8 8,4-5 14,5-8-61,2-9-9,6-6-8,3-4-6,12-5-6,6-1-2,9-6-2,10 1-4,2-2-14,-3-1-38,4-4-60,-6 2-115,-6-1-210,-10-7-437,-8 8 0,-8 2 0,-3 0 0</inkml:trace>
  <inkml:trace contextRef="#ctx0" brushRef="#br0" timeOffset="227727.7665">28700 6731 2028,'0'-3'87,"0"3"22,0-3 19,0 6 13,0 4 12,7 15 10,-4 7 4,3 11 1,2 9 0,1 7-88,-6 7 0,-2 0-21,-1 0-28,0-5-46,0-8-91,3-13-133,3-17-401,2-6 0,5-9 0,3-6 0</inkml:trace>
  <inkml:trace contextRef="#ctx0" brushRef="#br0" timeOffset="228551.4151">29037 6471 2410,'0'0'100,"0"0"13,0 0 23,1 0 27,2 0 21,5 5 14,1 7 10,7 7 9,4 10 8,7 9-58,2 8-23,-1 5-1,1 6-15,-8 4-20,-12 2-7,-6 1-6,-9-1-9,-12 3-2,-2-4-4,-7-1-9,-1-8-6,-1-4-5,4-8-2,2-2-1,2-8-10,0-2-2,1-4 2,2-6-4,5-2-1,2-5-2,2-3-2,7-6-5,-1 2-3,3-5-6,0 2-1,0-2-2,-1 0-3,1 0 1,0 0-2,0 0-2,0 0 0,0 0-3,0 0-4,0 0 3,0 0-5,-3 0-3,3 0-3,0 0-3,0 1-1,0-1 1,0 0 2,0 0 1,0 0 2,0 0-2,0 0 3,0 0 1,0 0-1,0 0 0,0 0 0,0 0-3,0 0-7,0 0 0,0 0-5,0 0-6,0 0-4,0 0-5,0 0-3,0 0-5,0 0-5,0 0-5,0 0-4,0 0-4,0 0-5,0 0-14,0 0-25,0 0-67,0 0-48,0 0-127,0-8-596,0 8 0,0-2 0,0-3 0</inkml:trace>
  <inkml:trace contextRef="#ctx0" brushRef="#br0" timeOffset="229260.0379">29749 7008 1759,'1'1'102,"-1"1"32,0 0 23,2 0 13,-4-2 24,5 0 12,5 0 11,8-4 10,8 2 5,9 1-52,11-3-39,7-1-28,6 2-20,7 0-12,-1 0-24,0 0-13,-6 2-11,-4-1-15,-11 2-17,-9-2-33,-12 2-43,-9 0-59,-3 0-94,-4 0-122,-4-12-318,-1 9 0,0 1 0</inkml:trace>
  <inkml:trace contextRef="#ctx0" brushRef="#br0" timeOffset="229733.7254">30200 6798 1774,'-3'-2'110,"3"1"35,0-2 24,-3 0 14,3 2 9,0 1-3,0 0 19,3 0 13,9 0 6,8 0-64,7 1-36,7 4-34,4-1-21,-5 1-15,-4 1-6,-4 2 1,-4 2-19,-7 1-12,-1 3-5,-5 1 1,-5 2 1,-6 6 7,-7 4 1,-4 4 3,-10 9 3,-3 0 3,1 1 6,2 1 1,3-2-4,7-7-4,1-2-4,4-6-9,4-5-9,4-8-20,1-5-37,1-4-70,-1-3-139,30 0-562,-25-3 0,6-1 0,5-9 0</inkml:trace>
  <inkml:trace contextRef="#ctx0" brushRef="#br0" timeOffset="230327.7191">31007 6411 1958,'0'0'98,"0"0"22,-2 0 18,-4 3 18,-3 1 18,-2 6 15,-3 5 16,-2 9 13,1 9 16,-4 8-67,1 8-10,-3 7-9,-3 9-11,4 1-15,7 1-13,4 0-8,4-2-5,2-4-1,3-4-5,3-5 0,0-3-3,5-8-7,3-5-5,6-5 3,3-6-1,-1-3-5,1-5-13,-2-5-12,-6-2-7,-4-4-11,-7-2-3,2-1-3,-3-2 0,0-1-6,0 0 0,0 0-1,0 0-2,0 0-6,0 0-26,0 0-41,0 1-72,0-1-98,0 0-173,0-16-548,0 13 0,-3-1 0,0-3 0</inkml:trace>
  <inkml:trace contextRef="#ctx0" brushRef="#br0" timeOffset="245942.2621">26799 6551 682,'0'-1'34,"0"-2"25,0 2 14,0 0 12,0 1 14,0-1 7,0 1 10,2-3 11,-1 1 14,2-1-3,0 1 10,0-3-12,-1 5-5,2-8-5,-1 2 0,2-1 3,-1 2-2,1-3 2,1-1-6,0-3-13,1-1-16,2-1-8,-1 0-6,4 1-2,1-4-13,1 0-9,1 2-6,3-4-7,0 1-6,2 0-7,-2 1-3,1 0-2,-1 1-4,2-1-2,-4 2 0,0 1-3,0-3-2,1 5-4,-1-5-1,5 5-4,-4-1-1,7-3-1,-2 3 0,1-3-1,1 4-2,0-4 1,0 4 0,-5-2 1,3 2-2,-3 3-1,1 1 2,0-1-1,-1 1 1,1 3 0,2-4 1,-1 2-1,5-1 0,-3 5-1,2-3-1,1-2 0,-1 4 2,-1-1-1,0 0 0,-2 1-2,0 3 2,1-2 0,-1 1 0,2 0 0,2-1 0,1 0 3,0 0-1,-3 0-1,-1 0-1,-1 1 1,-1 1 0,0 1 0,-1 0-2,-1 0 3,1 0-2,3 0 0,-4 0-2,5 0 2,-1 0 2,0 0-1,-1 0-1,-3 1 1,0 1 0,-4 1-2,-2 2 1,-2-1 0,4-1 0,-3 5 0,1-2-1,1 1 0,2-2 1,0 5 2,3-3-1,-1 0 0,3 1 1,0 2 2,2-1 0,-2 1-2,2-1 0,-4-1 2,-1-1-1,-3 0-2,-3-2-1,0 0 2,-3-1 0,-3-1-2,-1 0 0,0 1 1,0-2 0,1 1-3,-1-1 2,-2-1-1,0-1 1,3 0-2,-6 4 1,3-3-4,1 2 0,1-1-3,-2 1-1,1-2-3,1-1-7,1 3-12,1-3-5,-1 4-15,-1-4-24,1 0-35,0 0-37,-1 0-45,4 0-60,3-4-86,-3-3-160,-2 4 0,-1 0 0,-1-2 0</inkml:trace>
  <inkml:trace contextRef="#ctx0" brushRef="#br0" timeOffset="246746.2221">28658 5804 884,'0'0'70,"0"0"12,0 0 12,1 0 12,-1-2 8,0 2 2,0 0 4,0 0 16,0 0 16,0 0-46,3 2-11,2 0-6,0 5-8,5 2-8,5 2-1,1 4 3,5 2-1,1 1-12,0-1-13,-3 3-3,-2-1-4,-4-1-2,-3-2 0,-3 3-1,-4-4 0,-1 2 6,-2 0 7,-3-5 6,0 2 9,-3-2 9,-4-1 3,-3-2 6,1-1-2,-9 1 6,-3 2-1,-3 0-3,-3 1-2,-3 4 3,-2-3-3,5 3-3,1-1-1,4-1-5,8-4 3,4 1-4,5-5-3,2-1-3,3-1-4,2-1-7,1-3-2,-2 0-1,4 0 0,-4 0 1,2 0-4,0 0-1,0 0-2,0 0-2,0 0-2,0 0-7,0 0-6,0 0-8,0 0-4,0 0-6,0 0-2,0 0-4,0 0-3,0 0-16,0 0-40,0 0-62,0 0-82,0 0-165,2-12-525,-1 12 0,-1 3 0,2 2 0</inkml:trace>
  <inkml:trace contextRef="#ctx0" brushRef="#br0" timeOffset="248692.059">28697 7437 456,'0'0'42,"0"0"9,0 0 8,0 0 6,0 0 2,0 0 2,0 0 0,0 0 3,0 0 5,0 0-20,0 0-3,0 0-1,0 4 4,0-3 3,0 6 1,0-3 2,0 3 6,0 1 2,0 1-1,0 0-4,0 0-3,-2 3 4,-2 1-6,-4 0 2,-5 6 0,-1-1 2,-4-1 4,-2 4-1,-2 0 3,-1 0-1,1-1 0,-4-1-8,1 2-4,1-2-4,-2-2-2,5 1-5,-3-1-4,1 1-3,1-3-4,2 3-4,-3 3 0,3-6-4,-3-1 1,5 1-3,-3-1 2,0-5 1,4 2-1,-4 1 2,4-4 0,-2-2-1,3 3-2,-3-1-1,3-2-1,-1 0-2,1 2-2,2-3-3,2 2-2,2-4-2,0 1 4,4 3 3,-1-3 10,-2 0 6,3 0 4,0-1 1,-1-3-1,-3 5 0,1-3 1,-9 3-2,-7 0-4,-4 1-4,-1-3-8,0 1-7,2-2-5,3 1-2,-2-1 3,0-1 4,0 1 8,6 1 10,4-3 17,7 0 10,4 0 4,3-3 0,1 3 0,-1 0 0,-1 0-1,-2 0-5,-2-2-10,-1 1-9,-1-4-21,-4 2-11,2-3-3,-4 4-3,-1 1 0,-6-2 1,3 2 0,1-3 2,-2 1 1,3 0 1,5 0 3,0 0 0,0 0-1,-2-1 1,-3 0 0,1 0 1,-1-1-3,2 3 2,2-2 0,-1 1 1,5 0-3,-1-1 1,-1 0 1,2 0 5,0-1-3,-3 0 2,5-2-1,-2 3-2,-2-3-1,1 1-2,1-2 0,-4-1-1,2 0 0,0 3-6,0-2 3,3 2-3,2 0 0,-1 0 3,2-1-2,1 3 2,2-2 1,0 2-2,-1 0 0,1 1-1,-3-3 2,1 4-1,2-2-2,0 1-1,-3 0-1,2-1-3,1 3 1,0-1-16,0-1-36,0 1-55,3-3-67,0-2-90,0-5-57,3-2-92,6-7-285,1 4 0,0 2 0,7 1 0</inkml:trace>
  <inkml:trace contextRef="#ctx0" brushRef="#br0" timeOffset="250701.6934">27198 7623 347,'0'-3'69,"0"1"29,0 1 24,0-1 22,0 2 19,0 0 6,0 0 9,0 0 12,0 0 8,-2 0-40,-2 0-12,-1 0-19,-5 0-12,1 3-9,-5 0-10,2 3 2,-6 0-4,-3 1-5,-1 2-1,1-1 2,-4 0-1,4 2-8,0 1-9,6-4-11,0-1-8,5-1-7,3-2-5,4 1-5,-1 0-6,3-4-10,-1 3-6,-1-1-2,0-2-2,0 1-1,0-1 1,-2 4 1,2-1 1,2-2 0,1-1-1,-3 3 0,0-3-1,3 0-2,-3 0-1,3 0-1,0 0-3,0 1-1,-1 2-2,-1-3 0,1 3 0,-2 0 0,-1 0 0,4-1 0,0 1 2,0 0 1,0 1 0,0 3 1,0-3 0,0 3 5,0 3-2,0 5 1,0-1 1,2 8 3,-2 1 2,0 3 4,0 0 4,2 1 1,-2-1 1,1 1-2,2-5 1,0 0-1,3-6-2,-3-3-1,0-4-5,-2-4-1,-1 1-5,0-4-3,0 0-1,0 0 0,0 1-2,2-1 2,-2-2 1,0 0 1,0 0 4,0 0 5,0 0 4,3 0 6,-3 0 7,0 0 3,0 0 3,0 0 0,0 0-2,0 0 2,0 0-3,0 0-5,0 0-7,0 0-4,0 0-9,0 0 0,0 0-7,0 0 1,0 0 0,0 0-3,0 0-1,0 0 3,0 0 4,0 0 1,0 0 0,0 0 0,0 0 1,0 0 2,0 0-2,0 0 0,0 0 3,0 0-1,0 0-2,0 0 0,0 0-2,0 0 0,0 0 0,0 0-5,0 0 4,0 0 0,0 0-4,0 0-2,0 0 0,0 0-2,0 0 2,0 0 0,0 0-2,0 0 0,0 0 1,0 0-2,3 0 0,-3 0 0,0 0 1,0 0-1,0 0 0,0 0-3,0 0 5,0 0 0,0 0 3,0 0-2,0 0 2,0 0 1,0 0 0,0 0 0,0 0 2,0 0 1,0 0 0,0 0-1,0 0-2,0 0 0,0 0 0,0 0-1,0 0-2,0 0 0,0 0-4,0 0 2,0 0-2,0 0 0,0 0-1,0 0 4,0 0-2,0 0-2,0 0 5,0 0-2,0 0 4,0 0 0,0 0-1,0 0 1,0 0-1,0 0 1,0 0-2,0 0 2,0 0-1,0 0 2,0 0-2,0 0 0,0 0 3,0 0 0,0 0-2,0 0 0,0 0-1,0 0 0,0 0 2,0 0 0,0 0-3,0 0 3,0 0-3,0 0 1,0 0 3,0 0-1,0 0 1,0 0 0,0 0-1,0 0-1,0 0 2,0 0-2,0 0-1,0 0-1,0 0 0,0 0 0,0 0 0,0 0-3,0 0-3,0 0-3,0 0-1,0 0-18,0 0-12,0 0-7,0 0-3,0 0-8,0 0-4,3 0 4,0 0 2,-3 0 0,5 0 0,-1 0 14,0 0 6,1-2-10,-2-1-15,-1-1-8,-1 2-6,2-1-22,-6 0-83,6-2-52,-3-1-40,3 0-35,24-4-206,-16 6 0,1 1 0,6-3 0</inkml:trace>
  <inkml:trace contextRef="#ctx0" brushRef="#br0" timeOffset="254678.4234">31344 6604 1514,'0'0'50,"0"0"21,0 0 30,0 0 17,0-4 7,0 8-2,0-4-2,0 0 14,0 0 18,0 0-21,0 9-3,0 5-12,0 7-24,0 5-9,-3 3 5,0 3 12,-3-1 7,-2-2-10,2-4-11,-1-7-11,4-4 2,1-5 25,4-5 7,3-3-2,9-1-8,6-3-9,4-4-4,12 0-3,-3-2-10,3-2-4,-1 2-20,-2-2-51,2 2-44,-4 1-49,-5 2-68,-4 1-111,1-2-116,-8-4-334,-9 8 0,0 0 0,-3-2 0</inkml:trace>
  <inkml:trace contextRef="#ctx0" brushRef="#br0" timeOffset="254945.7226">31663 6633 802,'0'-8'124,"-2"2"43,2-3 25,0 3 0,-3 2 6,0 4 27,3 4 21,-3 3 14,2 10 14,1 9-85,0 11-33,1 7-43,1 4-23,-1-2 0,2-2-6,0-2-30,-3-4-46,2-5-100,1-8-170,-2-2-360,-1-5 0,2-8 0</inkml:trace>
  <inkml:trace contextRef="#ctx0" brushRef="#br0" timeOffset="255206.7753">31949 7031 1185,'-5'5'58,"-2"9"17,-9 10 15,-6 5 8,-5 5 5,-5 7 6,-1-1 2,0-5 0,3 1 2,6-9-44,6-5-3,9-8-44,6-9-84,18-8-367,-9-2 0,4-5 0,4-11 0</inkml:trace>
  <inkml:trace contextRef="#ctx0" brushRef="#br0" timeOffset="255735.7299">32209 6643 1836,'6'-7'94,"6"-7"19,5-4 14,8-3 23,10-1 6,4-1 6,5 3 2,-2 8 3,-9 6 2,-7 6-58,-7 13-32,-7 8-19,-3 10-10,-5 8-23,-4 5-5,-10 3-4,-8 1-2,-17 3-1,-8-3-2,-13-5-1,2-4 1,1-7 9,11-9 10,12-6 17,10-6 6,10-9 0,10-2-2,4-4 1,5-5-2,8-1-1,10-3 0,10-4-11,6 4-16,-1-1-22,5 2-16,-4 2-18,-2 2-28,-5 4-37,0 1-79,-6-1-88,3 0-105,-7 4-251,-5 0 0,-1-3 0,-7 2 0</inkml:trace>
  <inkml:trace contextRef="#ctx0" brushRef="#br0" timeOffset="256191.3713">32740 6328 1103,'0'-6'118,"-3"1"41,3 0 31,0-1 16,0 0 14,5 5 9,1-3 10,3 4 9,6 2 13,3 5-77,4 10-18,2 14-33,5 9-22,1 15-6,-3 4-4,-4 5 1,-8 0 6,-9 2 1,-8 0-4,-8-3-9,-8 3-9,-8-5-7,-1 1-6,-4-6-4,4-10-5,-2-5-6,6-10-15,4-8-8,7-6-10,-2-6-20,7-4-63,-3-1-94,0-5-162,-5-11-550,-3 12 0,-10-4 0,-7 4 0</inkml:trace>
  <inkml:trace contextRef="#ctx0" brushRef="#br0" timeOffset="257031.8072">26791 8761 1870,'0'-4'107,"-4"0"12,1 2 15,-7 0 21,-4 4 20,-9 12 21,-7 4 18,-6 13 14,3 12 16,-3 15-84,6 9-14,10 13-12,10 4-17,8 2-18,14 0-22,5-7-21,7-9-40,5-9-67,2-11-88,5-10-140,-4-23-476,1-3 0,0-10 0,3-10 0</inkml:trace>
  <inkml:trace contextRef="#ctx0" brushRef="#br0" timeOffset="257283.9">27047 9209 1848,'-3'0'125,"3"-3"7,0 3 19,0 0 16,5 0 12,11 0 4,9 0 2,12 0 0,10-3 0,2 3-123,1-4-74,1-1-146,-7-13-488,-7 8 0,-5-1 0,-5-4 0</inkml:trace>
  <inkml:trace contextRef="#ctx0" brushRef="#br0" timeOffset="257969.6966">27559 8889 1035,'0'-3'131,"0"3"38,0-2 37,0-1 11,3-2 11,3 1 16,7-3 13,6-1 11,3 0 8,5-1-94,-3 5-33,-2 1-39,-3 3-34,0 3-13,-5 5-10,1 3-17,-3 3-14,-4 3-9,-5 3-9,-3-1 1,-5 3-1,-7 1 1,-9 0-1,2 0 0,-1 0 1,5-6-1,8-2 3,3-4 1,4-1 3,0-1 1,4-1 4,3 0 0,6 3 0,4-1 4,7 1 1,2 5 0,-4 2-1,-5 5-1,-4 1 0,-7 2-2,-6 2-2,-9 1 1,-6-1 0,-5-4 1,-3 1-3,-4-4 1,1-4-5,4-5-20,3-4-42,7-3-107,11-7-222,-1-1-317,10-6 0,8-4 0,13-2 0</inkml:trace>
  <inkml:trace contextRef="#ctx0" brushRef="#br0" timeOffset="258164.958">28077 9358 1261,'-2'17'135,"-4"5"18,-7 7 11,-10 7 4,0-1 3,-8-1 0,2-4-5,2-2-31,9-5-77,8-11-232,5-4-307,5-4 0,3-8 0,5-7 0</inkml:trace>
  <inkml:trace contextRef="#ctx0" brushRef="#br0" timeOffset="258775.4931">28623 8855 1452,'0'-5'164,"0"2"18,0 0 4,1 2 8,-1 1 3,-1 7 5,-2 8 5,-5 9 6,-5 8 4,-2 6-117,-5 2-38,2-3-7,6-5 2,3-6-1,2-6 16,7-6 17,0-8 3,7-5-1,11-2-5,14-2-6,13-4-27,12-3-41,6-2-66,2-2-110,3-4-226,-19 1-312,-9 0 0,-12 0 0,-11 1 0</inkml:trace>
  <inkml:trace contextRef="#ctx0" brushRef="#br0" timeOffset="259020.9012">28900 8801 1341,'1'0'62,"-1"0"52,0 5 38,2 8 19,-4 14 11,4 13 6,0 16 2,1 7 0,-2 6-2,1 3-40,-2-5-29,0-7-81,1-6-117,6-16-143,-1-23-334,5-1 0,4-11 0,8-13 0</inkml:trace>
  <inkml:trace contextRef="#ctx0" brushRef="#br0" timeOffset="259330.2327">29166 8529 1804,'0'2'60,"3"5"25,0 10 11,8 9 21,8 8 17,8 15 8,11 11 3,3 8 4,-1 5 5,-5 1-24,-20 1-35,-15 0-25,-15-1-11,-14-5-35,-10-4-64,-3-9-96,9-15-154,0-9-269,12-15 0,10-9 0,8-14 0</inkml:trace>
  <inkml:trace contextRef="#ctx0" brushRef="#br0" timeOffset="259606.3997">29746 8956 2156,'0'0'104,"1"0"12,7 0 10,5 0 10,10 0 2,14-2 2,9 1 2,5-3-1,6-1-2,-6-3-103,0 0-87,-3-2-137,-10-12-439,-11 12 0,-9-4 0</inkml:trace>
  <inkml:trace contextRef="#ctx0" brushRef="#br0" timeOffset="259900.2183">30032 8688 2096,'0'0'69,"0"0"24,-2 2 18,7-2 12,8 2 8,11 2 7,11 2 3,13 0 3,3 8 0,-3 3-33,-15 7-27,-16 7-9,-20 8-9,-19 6-10,-13 5-8,-3 3-9,-4-2-24,3-3-59,16-2-126,13-21-524,14 5 0,25-12 0</inkml:trace>
  <inkml:trace contextRef="#ctx0" brushRef="#br0" timeOffset="260391.6681">31368 8282 1427,'0'-2'121,"0"-1"4,-3 2 5,-5-1 15,-8 2 28,-12 11 36,-9 5 27,-5 18 16,-3 16 6,4 18-84,5 15-34,12 9-4,9 2-4,8-3-16,15-6-34,9-10-49,7-9-88,11-11-73,11-11-147,6-22-411,3 1 0,4-12 0,-5-8 0</inkml:trace>
  <inkml:trace contextRef="#ctx0" brushRef="#br0" timeOffset="263113.7145">31663 8453 548,'0'0'55,"0"-2"11,0 2 19,0-1 11,0 1 8,0 0 7,0 0 2,0 0 8,0 0 18,0 1-32,0 4 5,0 3 7,0 5 1,-2 5 6,-1 3 1,0 8 2,0-3 2,-4 2-2,1 0-15,1-6-9,4-3-13,-1-2-16,2-4-17,2-4-15,-2-4-8,0-2-5,0-3-1,0 2 2,0-4 2,3 2-3,1 0-3,7 0-2,1-3 0,9-1-4,-1-1-4,5 0-4,7 4-14,-2 0-27,1 0-24,4 2-52,1-1-53,-3 0-101,-8-8-295,-3 6 0,-9 2 0,-10-1 0</inkml:trace>
  <inkml:trace contextRef="#ctx0" brushRef="#br0" timeOffset="263436.2839">31875 8444 977,'0'-1'55,"0"1"24,0 0 24,3 7 16,-6 7 17,6 11 12,-3 9 13,0 10 7,3 4 12,-3 2-42,2-3-3,-1-1-23,1-5-22,-2-4-18,0-8-27,1-4-70,5-5-84,15-12-407,-9-1 0,6-2 0,8-5 0</inkml:trace>
  <inkml:trace contextRef="#ctx0" brushRef="#br0" timeOffset="263644.7452">32209 8893 1382,'0'6'48,"0"5"17,-6 7 18,-2 4 15,-5 7 13,-8-1 3,0 1 3,-2-3 0,4-6-3,2 0-71,9-8-55,4-6-103,3-10-318,8 2 0,5-6 0</inkml:trace>
  <inkml:trace contextRef="#ctx0" brushRef="#br0" timeOffset="263895.8622">32488 8625 1730,'0'0'122,"0"0"24,0 0 10,3 0 18,5-3 4,9-2 3,9-1 0,10-4 1,7 0-15,1 0-159,1 0-203,-10 0-411,-10-1 0,-2-1 0</inkml:trace>
  <inkml:trace contextRef="#ctx0" brushRef="#br0" timeOffset="264420.43">32880 8320 1792,'0'-3'74,"5"-3"18,7-2 23,4-1 22,7 1 10,10 2 4,0 3 1,-4 0-2,-7 5 2,-8 5-57,-7 4-16,-5 3-17,-2 6-25,-8 4-18,-4 2-10,-7-1-5,-4 1 1,-4-2 2,3-4-3,6-3 0,6-5 0,9-3-1,1-4 3,2 2 0,2-5 5,1 4 3,6-2 1,4 1-1,7 2 2,3 4-1,-4 2 0,-2 4 0,-7 1-4,-7 7-2,0-5 0,-9 5-4,-6-1 0,-6-2 1,-8-3 0,-7 1 0,-4-3-10,2-5-42,4-1-79,7-8-108,5-6-381,10 1 0,9-7 0</inkml:trace>
  <inkml:trace contextRef="#ctx0" brushRef="#br0" timeOffset="264770.709">33112 7974 805,'6'3'62,"3"6"5,11 8 19,8 4 14,10 4 21,8 10 27,3 11 31,0 3 28,-11 11 19,-17 4-33,-17 5 8,-20 2 5,-17 1-13,-14-1-11,-7 0-20,-6-4-27,-2-5-37,6-5-47,8-8-66,6-9-111,12-11-175,5-8-295,6-10 0,3-8 0</inkml:trace>
  <inkml:trace contextRef="#ctx0" brushRef="#br0" timeOffset="269237.9945">27625 10372 926,'-1'-3'87,"-1"-1"15,1-1 19,-2-3 27,-2 1 33,2 0 23,-1 0 15,1 0 11,1 2 6,-1 0-60,2 1-8,-2 2-10,1-1-15,1 1-27,1 1-32,0 0-24,0-1-17,0 2-14,0 0-4,0 0-9,0 2-9,0 3-2,0 5-5,0 4 1,0 3 0,0 8 2,1 4 6,2 5 5,3 7 0,5 9-3,1 9 3,4 9 1,-1 8 2,0 10 0,1 5 3,0 4-2,-2 9 0,-2 6 2,1 5 3,2 6 2,-1 0 0,4 5-4,3 1 1,3 0 2,-2 1 0,1 0 2,-3-1 3,2 2-1,-5 0 0,2-3 5,-3 2 6,3-2 8,0 1-6,1-2-4,-3 0 1,-2-3 2,0 1-6,-3-4-4,-2-3-4,2 0-8,-5-4-2,1-2-5,-2-3 4,-1-7 0,-4-9-4,1-9-3,-1-6 0,-1-9 0,2-13 0,-4-10-2,2-12-12,2-12-22,-4-11-28,1-6-42,-4-11-75,-1-14-131,3-18-451,-15-6 0,0-12 0</inkml:trace>
  <inkml:trace contextRef="#ctx0" brushRef="#br0" timeOffset="270132.1258">24832 12311 666,'3'0'67,"0"0"4,-3 0 15,4-1 20,-4 1 7,3 0 10,4 0 11,3-2 14,1-1 12,4-1-46,0 0 0,5 1 0,1 0-10,1-2-14,4 2-2,9 0 11,6-1-3,9 0-5,16-1 0,14-5 3,25 1 2,22 0 5,19-5 3,23 0 2,27-1 4,18-4-15,18 2-6,24-4-3,18 0-8,13 0-7,20-1-5,20 0 0,13 1 3,10-4 3,7-2-3,0 1 6,7-3 2,-12 1-1,-3 3-2,-15 3-4,-21-2-7,-24 8-9,-18-1-14,-29 4-18,-28 1-37,-26 3-59,-30 1-91,-30-1-150,-32-8-490,-34 7 0,-35-4 0,-36-3 0</inkml:trace>
  <inkml:trace contextRef="#ctx0" brushRef="#br0" timeOffset="272894.2694">29947 9814 760,'0'-1'74,"3"1"22,-3-2 17,0 2 15,0-1 18,0 1 21,3 0 15,-3 0 12,0 0 12,0 0-51,0 0-8,0 0-18,0 0-16,0 1-13,-3 1-18,-4 2-22,2 1-12,-2 1-10,-2 2-14,-2 0-6,-1 4-1,-3 1 1,2 3 2,-4 1 1,5 0 3,-2 0 1,1 0-1,1 2 0,-2-1 5,2 1 1,0 1 1,-6 4 2,0-3 2,0 3 0,0-1 0,0 0 2,0 0 3,-2 0 0,7-1-3,-4 0-2,2 0-5,0-4-4,3-1-4,1 1 0,-2 1 0,2-2-4,-3 4 0,1-1-1,0 3 1,2-2 3,-4 3-1,2-2-1,-6 3 2,0-2-1,-2 4 1,4-2 0,-7 3 1,-1-2 1,-1 4 0,-1-1-3,4 0-1,-1-1 4,2 1-1,-1-2-1,4 2-1,-4-4 1,-1 6-2,2-3 3,0 1-1,-2-1 1,3-3-2,3 0 1,0-3-3,6-2-3,-1-2 3,2 1-2,2-1 0,-1-1-4,-1 3 0,2 0-2,-5-2 1,2 3-5,-4 0 4,-5 3 1,1-6-1,-1 2-1,-1 3-2,0-3 2,1-1-2,0 2-3,3 1 0,-6-3 5,3 4-4,-3 3-1,0-3 2,1 0 0,-1 3 1,0 0 2,3-1 1,-3-1-1,2 1 2,-1-1-1,2-4-1,0 3 4,-2 0-3,1-2 1,-1 0 0,2 2-1,0 0 0,1-3 0,1 4 0,1-3 0,0 1 1,1-1-5,0 1 2,1-1-2,-1 0-1,-1 3 0,1-4-2,-2 1 1,0 3-4,-5 1 6,1 1-4,1 2 0,-4-2 2,-3 3 2,2-3-2,0 0 1,-1 0 0,-4 0 5,6 1-1,-6 1-5,1-1 2,0 3 3,-1-1-3,-6 5-1,2 1 2,-3-1 0,-3 4 3,1-1-4,2 2 1,-1 3 1,-4 0 5,1 0 2,2 1-2,-2-1 6,-3 2 1,4-1 1,-3 3 0,1 2 3,-1 0 0,3 1-1,-1 2 0,-3-1-5,5 0 1,-5 4-3,2-3 1,-3 5 4,5-4 0,-4 2 4,0-3 7,1 2 5,0-3 0,-1 2 0,-1-1 1,3-1-2,-1 1-3,2-5-4,0 0-3,4-2-3,0 0-8,5-3 1,7-5-4,4-3 5,6-8 0,8-7 5,3-7 2,4-4 4,0-4 9,2-3 0,0 4 3,-2-4-2,2 0 2,0 0-2,0 0-1,0 0-7,0-1-1,0-3-7,0-3-7,0 0-6,0 0-10,0 0-26,0 2-53,0 4-47,2 1-82,5-2-97,2-1-157,5-28-498,5 19 0,13-10 0,4-11 0</inkml:trace>
  <inkml:trace contextRef="#ctx0" brushRef="#br0" timeOffset="274595.7128">29547 12383 264,'0'-5'52,"0"1"3,0-2 3,0 1 5,0 3 18,0 2 32,0 0 8,0 0 18,0 0 24,0 0-18,0 0 9,0 0 10,0 0 1,0 0 4,0 0-15,0 0-28,-4 0-3,-1 2-11,-3 3-10,-2 2-11,4 4-9,-2 6-3,1 4 8,2 4-2,1 1 0,1 4-1,3-5-2,7 0-5,1-4-8,4-4-6,4-7-5,10-5-9,-2-3-7,3-4-8,2-4-2,-5-5-3,-3-4-2,-6-4-3,-5-1-4,-7-3-8,-3 0-9,-10 0-6,-2 2-3,-9 6-3,-4 7 2,-3 4-1,-2 8 1,4 7 2,2 7 1,8 4 5,8 4 6,5 6 4,8-3 4,8-2 3,4-6 2,4-1 4,6-8-1,5-5 0,-4-5 3,-2 1 0,-2-8-3,-1-5-2,-4-2-5,-7-5-5,-4-5-15,-4-4-7,-10 1-9,-6-5 0,-9 2-9,-9 9-7,-6 5 4,-3 6 0,-5 11 3,8 9 7,3 7 14,9 5 7,7 7 8,11 2 5,6 0 3,11-1 6,7-3-1,9-5 2,9-5 0,3-4 0,3-8 0,-1-4-2,-2-6-2,-4-4-7,-4-8-25,-7-2-62,-10-4-66,-5-7-40,-12-1-7,-11 0-2,-11 3-1,-11 7 7,-7 9 11,-8 3 14,3 9 36,8 6 71,6 4 72,12 5 47,10 3 12,7 6 0,10 0 0,10 3-8,12 0-42,6-1-72,12-7-103,2-12-94,1-1-203,-7-8 0,-5-3 0,-4-3 0</inkml:trace>
  <inkml:trace contextRef="#ctx0" brushRef="#br0" timeOffset="275931.3025">30030 12144 598,'5'-6'36,"2"-3"34,-3-2 39,0-2 30,-3 0 33,-2 1 27,-9 1 14,-6 3 16,-9 2 13,-10 5-7,-12 3-11,-4 6-27,-5 10-28,-8 5-14,2 11-18,-1 14-17,1 12-7,11 13-12,13 9-11,16 15-9,13 7-7,19 5-3,19-5-8,17-4-6,16-11-7,15-15 3,13-15 1,5-17 8,7-15 7,5-17 9,1-14 0,1-15-2,-7-13-8,-13-12-8,-17-12-10,-18-16-8,-19-14-13,-21-9-13,-13-8-7,-21 0-9,-20 6 0,-25 17-4,-27 15 3,-25 24 2,-19 20 1,-11 15-2,-6 18 2,2 17 4,10 11-1,17 15-4,23 12-3,27 13 0,28 4 1,31 2-3,33-7 5,33-8 1,32-13 2,21-14 1,22-13 1,9-19 5,4-10 0,-4-16 6,-4-13-3,-12-13 3,-15-14 0,-21-13-2,-24-9-2,-31-11-1,-23-3-1,-28 3 0,-27 12 1,-25 20 0,-20 19 0,-20 23-1,-12 22-3,-1 16 1,2 16-1,7 17-2,12 14-4,23 11 1,19 9 1,28 0-1,23-3 5,32-13 18,29-13 15,19-17 14,18-17 19,9-15 8,-4-11 2,-12-12-1,-8-7 0,-13-6-3,-14-7-5,-9-7-17,-12 0-13,-13 0-13,-5 2-15,-9 4-8,-14 8 3,-4 7-3,-9 7 0,-5 5 0,-1 1 2,7 4-4,7 1-4,7 1-4,9-2-4,4 3 0,2-4-6,3 3 1,0-1-2,0 0 1,0 1-4,0-1 3,0 1-2,0-1-2,0-1 1,0 1-6,0-1 0,0 1-4,0-1 1,0 0 0,0-2 1,0 1 1,0-2-3,0 2 1,0-2 0,0 2-4,0-1-6,0 0-10,0 1-21,0 1-17,0-1-16,-1 1-28,-3-1-22,1 3-30,-2 0-45,2 0-57,-2-4-65,5 2-123,-1-4-208,-4 2 0,-4 0 0,-3-2 0</inkml:trace>
  <inkml:trace contextRef="#ctx0" brushRef="#br0" timeOffset="278360.2786">26936 10740 186,'-6'-5'32,"0"0"10,-5 1 14,-3 0 24,-3 2 29,-3 2 28,-2 2 14,2-1 13,-4 1 15,3 1-9,-3 1 12,-3 6 11,-3-1 1,-2 4-11,-2 3-18,1 6-21,2 3-5,4 6-7,9 5-10,6 0-7,6 8-18,3-1-20,9 1-13,2 0-12,10-3-6,1-4-4,7-6-2,4-7 1,6-7-3,-3-11-4,2-2-1,1-9-2,-1-5 1,1-8-3,-3-3-10,0-5-5,-7-6-10,-4-2-10,-10 1-6,-6-2-2,-9 5-6,-9 1 2,-13 6-4,-7 9 2,-6 7 4,-4 6 4,-3 9 2,10 6 5,5 7 4,6 10 1,12 8 3,9 8 0,5 4 0,8 1 0,11-1 1,9-2-2,11-7-2,9-10-1,5-9 4,5-13-1,-1-8 3,-9-11-2,-4-5 4,-5-14-1,-14-1-2,-6-13 1,-7 0-1,-6-12 3,-4 0-6,-8-4 0,-4-1-3,-7 1 0,-8 4-3,-13 9-1,-6 11 2,-5 17 0,-4 7 3,0 17-1,4 13 2,2 10 1,8 8-2,8 12 1,14 4 3,6 2-1,13-1 0,8-1-3,12-7 2,10-6-4,6-10 0,10-8-1,5-9 1,0-10-2,-1-4-2,-6-8 3,-6-10-1,-5-8-3,-9-5-6,-8-11-2,-7-4-3,-9-5-1,-5-3 0,-14-2-1,-9 5-2,-9 5-3,-9 7 0,-9 14 5,-2 11 5,-2 9 5,0 17 4,-1 8 3,4 14 2,3 7 5,7 9 0,12 4 4,8 1-1,16 1 0,7-5 4,14-1 1,12-8 3,9-7-1,11-12 0,10-6-2,1-8 2,-3-6 2,-1-6 0,-8-3-1,-6-11-4,-7-3-12,-7-6-8,-8-9-5,-9-3-1,-3-4-1,-12-7 2,-6 3-4,-11 3 2,-10 11 0,-11 12 1,-5 10 10,-4 11 8,0 12 9,2 7 5,9 8 6,6 3-1,13 6 7,10 1 4,10-1 1,3 1 6,12-5 3,2-5 0,3-3-1,9-11-4,3-7-1,0-3-2,-2-4-3,-2 0-4,-7 0-7,-6-2-6,-3 2-6,-6-2-6,-3 2-9,0 0-5,0 0-5,0 0 1,0 0-2,0 0 2,0 0 6,0 0-1,0 0 2,0 0 2,0 0 2,0 0-1,0 0 1,0 0-4,0 0-1,0 0-3,0 0 1,0 0-3,0 0-5,0 0-7,0 0-7,0 0-5,0 0-7,0 0-9,0 0-7,0 0-5,0 0-9,0 0-8,-3 0 6,3 0 7,-6 2 7,0 0 4,-3 5 7,0-5 5,3 3 5,3-2 6,0-2 6,0-1 9,6 3-19,-3-3-27,0 0-43,0-3-88,0 1-50,0 0-118,0 1 0,0 0 0,3 3 0</inkml:trace>
  <inkml:trace contextRef="#ctx0" brushRef="#br0" timeOffset="285831.8705">29023 5702 542,'-4'0'48,"-2"-1"30,-3 1 41,1 0 23,-1 0 23,1 0 28,1 0 33,4 0 28,0 0 21,2 0-15,-1 0-14,1 0-13,-1 0-29,2 0-13,-3 0-15,3 0-18,0 0-27,0 0-28,0 0-20,0 0 3,5 0-3,11 0-12,10 0-10,22-2-5,21-2-8,29-1-9,25-1-3,25 0 0,20-1 1,13 3-7,10 3-9,-6-2-4,-7-2-5,-10-1 0,-25-2-4,-22-1 0,-27 1-4,-32 1-30,-26 4-35,-19-1-30,-16 4-65,-13-3-126,-4 2-136,-14 2-273,-11 4 0,-12 0 0,-7-1 0</inkml:trace>
  <inkml:trace contextRef="#ctx0" brushRef="#br0" timeOffset="286270.5405">29055 5915 1190,'0'0'64,"0"0"14,0 0 17,0 0 25,3 0 18,7 0 15,7-3 12,13 0 12,15-3 5,15 0-43,16-5-8,14 2-12,11 1-17,7 3-24,6-2-17,-2 4-15,-2 3-14,-1 0-13,0 0-9,-5 0-23,-5 0-39,-10 0-61,-15 0-58,-17-2-125,-24 2-194,-18 2 0,-17-2 0,-19 3 0</inkml:trace>
  <inkml:trace contextRef="#ctx0" brushRef="#br0" timeOffset="288334.1386">29240 5852 871,'0'-1'11,"0"1"26,0 0 16,3-1 16,4 2 21,10-2 22,12 1 16,12 0 19,10 0 9,12-3-1,3 1 0,6-1-25,-1-2-10,1 0-15,-3 1-20,-3-5-21,-2 3-17,-3-2-18,-2-1-8,-2-3-8,-1 1-4,-12 1 0,-5 2-7,-9 1-3,-12 0-6,-12 7-3,-3-3 11,-3 3 3,0 0-2,-3 0 4,3 0 3,-3 0 2,3 0 5,-3 0 3,3 0 7,-2 0 6,4 0-5,-2 0-2,0 0 1,0 0-1,0 0-2,0 0-3,0 0-4,0 0 1,0 0-2,0 0-3,0 0-6,0 0 0,0 0-1,0 0-2,0 0 3,0 0 0,0 0-1,0 0-4,0 0 2,0 0-1,0 0 2,0 0 0,0 0 1,0 0 1,0 0-3,0 0 0,0 0 0,0-2 2,0 2-2,0-2 0,0 2-4,0-1 0,0-1-4,0 1 0,0 1 3,1 0-1,-1 0 0,2 0 0,-2 0 1,0 0 0,0 0-1,0-1-1,0 1 1,0-2-4,0 1-4,0-1 2,0 2 1,0 0-1,3 0-1,0 0 1,-3 0 2,3 0 2,1 0-1,-4 0 5,0 0 1,0 0-2,0 0 2,0 0 0,3 0-1,-3 0-1,0 0-1,0 0-2,0 0-1,0 0 1,0 0 0,0 0 0,0 2-1,0-2 1,0 1 2,3 1-2,-3-1 3,0 0 3,2 1 1,-1-2 0,1 0 0,-2 3 1,0-1-1,0 1 0,0-2-1,1 1 3,-1-2-2,0 0 0,0 0 2,2 0 1,-2 0 0,1 0-1,1 0 2,-2 0 3,0 0-1,0 0 0,0 0 4,0 0-4,0 0-1,0 0 0,0 0 0,0 0-2,0 0 1,0 0-4,0 0 0,0 0-2,0 0-2,0 0 2,0 0 2,0 0-3,0 0 1,0-2 1,0 2-1,0 0 0,0 0 0,0 0 2,0 0-2,0 0 0,2 0 0,-2 0 0,0 0 0,1 0 0,-1 0 0,0 0-2,0 0-2,2-1-1,-2 1 1,0-3 3,1 3-5,-1-2-2,0 2 0,2 0-1,-2-2-2,0 2 1,0-1-1,1 1-1,-1 0-1,0 0 0,0 0 2,2 0 2,-2 0 2,0 0 2,0 0 1,0 0 3,0 0 5,1-2 4,-1 2-1,0 0 1,0-1-1,0 1 0,0-1-2,0 1-2,0-2 1,0 2-4,0 0-2,0 0-1,0 0-1,0 0-2,0 0-1,0 0 0,0 0-2,0 0 2,0 0-2,0 0-2,4 0-5,-4 0-2,3 0-1,0 0 3,4 0 1,-1-1 0,0-1 2,-2 2-1,-1-3 1,0 1 3,0 0 5,-3 2 1,3 0 0,-3 0-1,0 0 1,0 0-1,0 0-1,0 0-1,0 0 1,0 0-3,0 0-7,2-1-7,-1-2-17,2 2-22,0-4-19,-1 2-39,2-4-81,4-3-210,-4 7 0,2-1 0,-1-1 0</inkml:trace>
  <inkml:trace contextRef="#ctx0" brushRef="#br0" timeOffset="290311.4241">32198 4675 160,'0'-1'44,"0"-2"10,0 0 12,0 1 6,0 1 4,0-1 5,0 1 4,0 0 5,0-1 7,0 2-19,0-2-8,0 0 0,0 1-1,0-1-1,0 0 1,0-3-3,2 2-2,-2-2-1,3-2-3,0 2-8,3-1-4,-1 3-6,2-5-3,-1 4 0,-1-4 0,1 2 4,0 0 3,1-2 1,-1-1 1,-3 1 1,3-1 7,0 0 7,3-4-2,0 2-5,-1-2 0,3-2-1,2 1-3,-4 0 1,3-1 0,0-2-1,0 1-6,0-2-7,0 3-3,3-2 0,-1 2-3,5-2-2,-2 2-2,5-1-2,1 2-1,-3-1-3,5 4-2,-2 3-4,-1-2 2,5 1-1,3 1-1,-1 0 1,2 1-2,3 1-2,-3-1-1,1 2 0,-4-2 0,1 4-2,-6 1 0,-2-1-3,3 1 0,1 2-2,2-2-1,3-1 0,2 3-1,1-2-2,-6 1 1,-7 1-2,1 0 0,-10 0 0,0 0 0,0 3-2,-3 0 2,4-1-1,0 3 1,1 0-3,-1 2 1,2-3 2,-4 4-2,-2-2 0,0 1-1,-4 0 3,2 0-3,0 0-1,-3-2-1,0 2 3,2-1 0,1 2-4,1-1-16,2 4-49,0-5-94,23-3-405,-19 4 0,1-6 0,-5-1 0</inkml:trace>
  <inkml:trace contextRef="#ctx0" brushRef="#br0" timeOffset="290813.6232">33419 4084 442,'0'-3'32,"0"1"0,0 1 9,0-1 15,0 1 25,0 4 24,0 2 11,0 3 7,1 4 7,1 3-25,3 8 7,1 0 3,2 2-3,1 2-10,2-1-16,1-4-16,-6 0 0,-1 0 2,-2-5 4,-2-4 2,-1 4 3,-4-1 12,-7-1 10,-13 2 2,-8 0-2,-13 1-3,0 3-6,-4-2-9,8-1-7,8-2-10,6-2-10,7-2-17,11-5-16,3 3-11,3-5-11,3 5-38,1-4-94,10-3-180,-5 2-237,4 1 0,3-4 0,-1 2 0</inkml:trace>
  <inkml:trace contextRef="#ctx0" brushRef="#br0" timeOffset="291898.2642">33324 5471 420,'0'-4'65,"0"2"27,3-3 28,-3 5 23,0-1 15,0 1 4,0 0-1,0 0-1,0 0 6,0 0-45,0 4-13,0 4-26,-3 3-26,-2 7-19,-3 7-14,-3 4-2,-3 3 3,-2-1 4,0 5 0,-3-1 0,-3 1 2,1-5 2,1 1 8,-4-3 5,0-3 7,-3 3 2,-2-3 5,-2-3 4,-1 1 0,-1-2 2,0-5 5,-2 0 2,2-3-1,1-4 4,-1 2 8,-5-5 2,-2-1 2,-2-2 4,-3-2 2,-2 0-2,2-2-4,0 0-1,2 0-7,5-2-10,5 2-13,7-2 0,8-1 0,3 0-5,9 0-2,0 0-1,3-2-2,-1 2-3,1-1-4,1 3 0,0-3-4,1 1-4,1 1-12,0 1-6,0 1-10,0-1-25,0-1-35,0 1-41,0-4-68,1-3-105,4-3-86,1-4-54,1-3-198,-2 7 0,1-1 0,0 4 0</inkml:trace>
  <inkml:trace contextRef="#ctx0" brushRef="#br0" timeOffset="292901.956">32436 5790 917,'0'0'65,"0"-2"21,-3 1 18,-1-2 18,-2 1 18,-5 2 10,-4 0 16,-3 0 18,-3 2 16,-6 4-27,0 0-11,-3 2-6,-2 4-9,2-5-10,5 2-12,3-1-7,3 0-9,10-4-13,1-2-14,5-2-9,3 3-10,0-3-9,0 0-9,0 0-7,0 0-4,0 0-4,0 0-6,0 0-2,0 0-4,0 0-4,0 0-5,0 0-5,0 2 1,0 1-2,0 3 1,2 5-1,1 3 0,3 4-2,-2 3 1,4 5 1,-2 2 4,4 1 1,-7-1-1,2-1 3,-4-2 0,1-4 1,-2-5 4,0-3 3,0-4 5,0-4 5,0-2 5,0 1 3,0-4 2,0 1 1,0-1 0,0 0-3,0 0-3,1 0-6,-1 0-9,0 0-3,0 0-6,0 0-5,0 0-2,0 0-5,0 0 0,0 0 4,0 0 1,0 0-2,0 0 4,0 0-3,0 0 0,0 0-1,0 0 0,0 0 4,0 0-1,0 0-3,0 0 0,0 0 3,0 0-1,0 0 1,0 0 0,0 0 0,0 0 0,0 0-3,0 0 0,0 0 0,0 0 0,0 0 0,0 0-3,0 0-2,0 0-6,0 0-10,0 0-9,0 0-10,0 0-12,0 0-14,0 0-16,0 0-20,0 0-24,0 0-46,0 0-42,2 0-30,4 0-35,4 0-60,6-3-180,-3 1 0,1 4 0,-7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E9CC8-2264-4C4D-92A6-25ACF7145BEF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39667-6E4A-4BE0-AEBC-B7A7E2D84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24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739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6745207" y="0"/>
            <a:ext cx="5446800" cy="2736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271033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>
            <a:off x="340267" y="789"/>
            <a:ext cx="3000484" cy="13924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1207194" y="789"/>
            <a:ext cx="3000484" cy="13924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9409957" y="6784"/>
            <a:ext cx="2468376" cy="1002811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8737376" y="5623803"/>
            <a:ext cx="3185424" cy="1234316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265532" y="5407536"/>
            <a:ext cx="3727219" cy="1444411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2478271" y="2430444"/>
            <a:ext cx="7148400" cy="19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2478267" y="4550877"/>
            <a:ext cx="7148400" cy="6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233A44"/>
                </a:solidFill>
              </a:rPr>
              <a:pPr/>
              <a:t>‹#›</a:t>
            </a:fld>
            <a:endParaRPr>
              <a:solidFill>
                <a:srgbClr val="233A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18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7425600" y="3778767"/>
            <a:ext cx="4766400" cy="3079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11" name="Google Shape;111;p11"/>
          <p:cNvGrpSpPr/>
          <p:nvPr/>
        </p:nvGrpSpPr>
        <p:grpSpPr>
          <a:xfrm>
            <a:off x="7945630" y="5492769"/>
            <a:ext cx="3361269" cy="1365553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265532" y="3"/>
            <a:ext cx="3727219" cy="1444411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847800" y="1845133"/>
            <a:ext cx="84964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847800" y="3818467"/>
            <a:ext cx="8496400" cy="8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233A44"/>
                </a:solidFill>
              </a:rPr>
              <a:pPr/>
              <a:t>‹#›</a:t>
            </a:fld>
            <a:endParaRPr>
              <a:solidFill>
                <a:srgbClr val="233A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51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233A44"/>
                </a:solidFill>
              </a:rPr>
              <a:pPr/>
              <a:t>‹#›</a:t>
            </a:fld>
            <a:endParaRPr>
              <a:solidFill>
                <a:srgbClr val="233A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181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6882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3B42BB-CCA4-4058-A9D1-6166EF315BAE}" type="datetimeFigureOut">
              <a:rPr lang="en-US">
                <a:solidFill>
                  <a:srgbClr val="FFFFFF"/>
                </a:solidFill>
              </a:rPr>
              <a:pPr/>
              <a:t>1/24/2025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B15D-BBF1-4A8B-A634-C7B77CF2C153}" type="slidenum">
              <a:rPr lang="en-US" smtClean="0">
                <a:solidFill>
                  <a:srgbClr val="233A44"/>
                </a:solidFill>
              </a:rPr>
              <a:pPr/>
              <a:t>‹#›</a:t>
            </a:fld>
            <a:endParaRPr lang="en-US">
              <a:solidFill>
                <a:srgbClr val="233A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8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3B42BB-CCA4-4058-A9D1-6166EF315BAE}" type="datetimeFigureOut">
              <a:rPr lang="en-US">
                <a:solidFill>
                  <a:srgbClr val="FFFFFF"/>
                </a:solidFill>
              </a:rPr>
              <a:pPr/>
              <a:t>1/24/2025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B15D-BBF1-4A8B-A634-C7B77CF2C153}" type="slidenum">
              <a:rPr lang="en-US" smtClean="0">
                <a:solidFill>
                  <a:srgbClr val="233A44"/>
                </a:solidFill>
              </a:rPr>
              <a:pPr/>
              <a:t>‹#›</a:t>
            </a:fld>
            <a:endParaRPr lang="en-US">
              <a:solidFill>
                <a:srgbClr val="233A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549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6342800" y="3079200"/>
            <a:ext cx="5849200" cy="3778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39" name="Google Shape;39;p3"/>
          <p:cNvGrpSpPr/>
          <p:nvPr/>
        </p:nvGrpSpPr>
        <p:grpSpPr>
          <a:xfrm>
            <a:off x="7458922" y="5281487"/>
            <a:ext cx="3880193" cy="1576453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265532" y="3"/>
            <a:ext cx="3727219" cy="1444411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518245" y="2328133"/>
            <a:ext cx="7170000" cy="21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233A44"/>
                </a:solidFill>
              </a:rPr>
              <a:pPr/>
              <a:t>‹#›</a:t>
            </a:fld>
            <a:endParaRPr>
              <a:solidFill>
                <a:srgbClr val="233A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196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1" name="Google Shape;51;p4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2" name="Google Shape;52;p4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600" cy="12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10007600" cy="3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233A44"/>
                </a:solidFill>
              </a:rPr>
              <a:pPr/>
              <a:t>‹#›</a:t>
            </a:fld>
            <a:endParaRPr>
              <a:solidFill>
                <a:srgbClr val="233A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88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600" cy="12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4914800" cy="3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6184900" y="2654300"/>
            <a:ext cx="4914800" cy="3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233A44"/>
                </a:solidFill>
              </a:rPr>
              <a:pPr/>
              <a:t>‹#›</a:t>
            </a:fld>
            <a:endParaRPr>
              <a:solidFill>
                <a:srgbClr val="233A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311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6" name="Google Shape;66;p6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7" name="Google Shape;67;p6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600" cy="12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233A44"/>
                </a:solidFill>
              </a:rPr>
              <a:pPr/>
              <a:t>‹#›</a:t>
            </a:fld>
            <a:endParaRPr>
              <a:solidFill>
                <a:srgbClr val="233A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994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4945600" cy="1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1107600" y="3092067"/>
            <a:ext cx="4945600" cy="28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233A44"/>
                </a:solidFill>
              </a:rPr>
              <a:pPr/>
              <a:t>‹#›</a:t>
            </a:fld>
            <a:endParaRPr>
              <a:solidFill>
                <a:srgbClr val="233A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153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3764192"/>
            <a:ext cx="9825600" cy="30892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9" name="Google Shape;79;p8"/>
          <p:cNvSpPr/>
          <p:nvPr/>
        </p:nvSpPr>
        <p:spPr>
          <a:xfrm flipH="1">
            <a:off x="4777613" y="2072151"/>
            <a:ext cx="7414000" cy="4786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80" name="Google Shape;80;p8"/>
          <p:cNvGrpSpPr/>
          <p:nvPr/>
        </p:nvGrpSpPr>
        <p:grpSpPr>
          <a:xfrm>
            <a:off x="341322" y="-158"/>
            <a:ext cx="3001796" cy="1391211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85" name="Google Shape;85;p8"/>
          <p:cNvGrpSpPr/>
          <p:nvPr/>
        </p:nvGrpSpPr>
        <p:grpSpPr>
          <a:xfrm>
            <a:off x="46579" y="6029500"/>
            <a:ext cx="2124408" cy="822763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7848472" y="1657"/>
            <a:ext cx="4343273" cy="1682019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858572" y="1734861"/>
            <a:ext cx="8489200" cy="33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233A44"/>
                </a:solidFill>
              </a:rPr>
              <a:pPr/>
              <a:t>‹#›</a:t>
            </a:fld>
            <a:endParaRPr>
              <a:solidFill>
                <a:srgbClr val="233A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14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7" name="Google Shape;97;p9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8" name="Google Shape;98;p9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8565600" cy="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1092200" y="2067600"/>
            <a:ext cx="78132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1092200" y="3289400"/>
            <a:ext cx="7813200" cy="2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233A44"/>
                </a:solidFill>
              </a:rPr>
              <a:pPr/>
              <a:t>‹#›</a:t>
            </a:fld>
            <a:endParaRPr>
              <a:solidFill>
                <a:srgbClr val="233A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646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5" name="Google Shape;105;p10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6" name="Google Shape;106;p10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437367" y="5551333"/>
            <a:ext cx="9886800" cy="8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233A44"/>
                </a:solidFill>
              </a:rPr>
              <a:pPr/>
              <a:t>‹#›</a:t>
            </a:fld>
            <a:endParaRPr>
              <a:solidFill>
                <a:srgbClr val="233A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13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>
                <a:solidFill>
                  <a:srgbClr val="233A44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233A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5599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emf"/><Relationship Id="rId4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9.png"/><Relationship Id="rId7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8618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302517" y="731868"/>
            <a:ext cx="11599807" cy="497214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lvl="0"/>
            <a:r>
              <a:rPr lang="en-US" sz="48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INVERSE OF A FUNCTION</a:t>
            </a:r>
            <a:br>
              <a:rPr lang="en-US" sz="48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355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4355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355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KAZIBA  STEPHEN</a:t>
            </a:r>
            <a:endParaRPr sz="3467" dirty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886" y="139592"/>
            <a:ext cx="2864033" cy="192916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3"/>
          <p:cNvSpPr txBox="1"/>
          <p:nvPr/>
        </p:nvSpPr>
        <p:spPr>
          <a:xfrm>
            <a:off x="9144000" y="5831330"/>
            <a:ext cx="2639729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867" kern="0" dirty="0" smtClean="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24th  </a:t>
            </a:r>
            <a:r>
              <a:rPr lang="en" sz="1867" kern="0" dirty="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January 2025</a:t>
            </a:r>
            <a:endParaRPr sz="1867" kern="0" dirty="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28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385" y="791801"/>
            <a:ext cx="10007600" cy="1272800"/>
          </a:xfrm>
        </p:spPr>
        <p:txBody>
          <a:bodyPr/>
          <a:lstStyle/>
          <a:p>
            <a:r>
              <a:rPr lang="en-US" dirty="0" smtClean="0"/>
              <a:t>Activity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5077" y="1925705"/>
                <a:ext cx="10544215" cy="3518033"/>
              </a:xfrm>
            </p:spPr>
            <p:txBody>
              <a:bodyPr/>
              <a:lstStyle/>
              <a:p>
                <a:pPr marL="194729" indent="0">
                  <a:buNone/>
                </a:pPr>
                <a:r>
                  <a:rPr lang="en-US" sz="3200" dirty="0" smtClean="0"/>
                  <a:t>Draw a function machine and find the inverse for the following</a:t>
                </a:r>
              </a:p>
              <a:p>
                <a:pPr marL="194729" indent="0">
                  <a:buNone/>
                </a:pPr>
                <a:endParaRPr lang="en-US" sz="3200" dirty="0"/>
              </a:p>
              <a:p>
                <a:pPr marL="537629" indent="-342900">
                  <a:buAutoNum type="alphaLcParenBoth"/>
                </a:pPr>
                <a:r>
                  <a:rPr lang="en-US" sz="3200" dirty="0" smtClean="0"/>
                  <a:t>f(x) = 3x + 5</a:t>
                </a:r>
              </a:p>
              <a:p>
                <a:pPr marL="537629" indent="-342900">
                  <a:buAutoNum type="alphaLcParenBoth"/>
                </a:pPr>
                <a:r>
                  <a:rPr lang="en-US" sz="3200" dirty="0" smtClean="0"/>
                  <a:t>f(x) =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−5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5077" y="1925705"/>
                <a:ext cx="10544215" cy="351803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028960" y="1117080"/>
              <a:ext cx="9776880" cy="5325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9960" y="1108440"/>
                <a:ext cx="9795600" cy="534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94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inverse functions algebraically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7" y="1244600"/>
            <a:ext cx="11294630" cy="917938"/>
          </a:xfrm>
          <a:prstGeom prst="rect">
            <a:avLst/>
          </a:prstGeom>
          <a:ln w="88900" cap="sq" cmpd="thickThin">
            <a:solidFill>
              <a:srgbClr val="FFFF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43760" y="226080"/>
              <a:ext cx="11041920" cy="6463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200" y="220320"/>
                <a:ext cx="11063520" cy="647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108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787400"/>
            <a:ext cx="10945298" cy="4876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738040" y="2110320"/>
              <a:ext cx="952560" cy="2825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7240" y="2102400"/>
                <a:ext cx="967320" cy="284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44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77333" y="1667402"/>
            <a:ext cx="10346267" cy="20926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</a:t>
            </a:r>
            <a:r>
              <a:rPr lang="en-US" sz="2933" dirty="0"/>
              <a:t>The inverse  function of a given function f is the reflection of the graph y = f (x)  in the line y = x, which swaps x and y. So in Example above we  swapped x and y, and then made y the subject.</a:t>
            </a:r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4301554"/>
            <a:ext cx="11057467" cy="1555253"/>
          </a:xfrm>
          <a:prstGeom prst="rect">
            <a:avLst/>
          </a:prstGeom>
          <a:ln w="889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70040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35000"/>
            <a:ext cx="10755427" cy="812800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78080" y="1467000"/>
              <a:ext cx="10695960" cy="5307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8720" y="1463400"/>
                <a:ext cx="10716120" cy="532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699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4735" y="845599"/>
                <a:ext cx="9612561" cy="925327"/>
              </a:xfrm>
            </p:spPr>
            <p:txBody>
              <a:bodyPr>
                <a:noAutofit/>
              </a:bodyPr>
              <a:lstStyle/>
              <a:p>
                <a:pPr marL="146050" indent="0">
                  <a:buNone/>
                </a:pPr>
                <a:r>
                  <a:rPr lang="en-US" sz="3200" dirty="0"/>
                  <a:t>Find the value of 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3200">
                        <a:latin typeface="Cambria Math" panose="02040503050406030204" pitchFamily="18" charset="0"/>
                      </a:rPr>
                      <m:t>(30)</m:t>
                    </m:r>
                  </m:oMath>
                </a14:m>
                <a:r>
                  <a:rPr lang="en-US" sz="3200" dirty="0"/>
                  <a:t> given 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3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en-US" sz="3200" dirty="0"/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735" y="845599"/>
                <a:ext cx="9612561" cy="925327"/>
              </a:xfrm>
              <a:blipFill rotWithShape="0">
                <a:blip r:embed="rId2"/>
                <a:stretch>
                  <a:fillRect l="-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35800" y="1475280"/>
              <a:ext cx="9657720" cy="5065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7520" y="1466640"/>
                <a:ext cx="9669600" cy="507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079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62200" y="959400"/>
              <a:ext cx="11046600" cy="5682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640" y="953280"/>
                <a:ext cx="11058480" cy="569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25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0" y="388080"/>
              <a:ext cx="12080160" cy="6427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320" y="383400"/>
                <a:ext cx="12088800" cy="643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095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10640" y="504000"/>
              <a:ext cx="11427840" cy="6265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800" y="500040"/>
                <a:ext cx="11438640" cy="627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209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 dirty="0" smtClean="0"/>
              <a:t>OUTCOMES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By the end of this lesson you should be able to find the inverse of a function.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90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41360" y="1219320"/>
              <a:ext cx="11419920" cy="5599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400" y="1213920"/>
                <a:ext cx="11444400" cy="56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212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95095" y="0"/>
            <a:ext cx="7697047" cy="6858000"/>
            <a:chOff x="6742642" y="0"/>
            <a:chExt cx="115455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642" y="0"/>
              <a:ext cx="11545355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19304" y="942007"/>
              <a:ext cx="8401049" cy="84010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3716" y="1406419"/>
              <a:ext cx="7474148" cy="74741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905485" y="1829410"/>
              <a:ext cx="6630670" cy="6616700"/>
            </a:xfrm>
            <a:custGeom>
              <a:avLst/>
              <a:gdLst/>
              <a:ahLst/>
              <a:cxnLst/>
              <a:rect l="l" t="t" r="r" b="b"/>
              <a:pathLst>
                <a:path w="6630669" h="6616700">
                  <a:moveTo>
                    <a:pt x="3651322" y="12699"/>
                  </a:moveTo>
                  <a:lnTo>
                    <a:pt x="2979298" y="12699"/>
                  </a:lnTo>
                  <a:lnTo>
                    <a:pt x="3026750" y="0"/>
                  </a:lnTo>
                  <a:lnTo>
                    <a:pt x="3603870" y="0"/>
                  </a:lnTo>
                  <a:lnTo>
                    <a:pt x="3651322" y="12699"/>
                  </a:lnTo>
                  <a:close/>
                </a:path>
                <a:path w="6630669" h="6616700">
                  <a:moveTo>
                    <a:pt x="3745632" y="25399"/>
                  </a:moveTo>
                  <a:lnTo>
                    <a:pt x="2884988" y="25399"/>
                  </a:lnTo>
                  <a:lnTo>
                    <a:pt x="2932043" y="12699"/>
                  </a:lnTo>
                  <a:lnTo>
                    <a:pt x="3698577" y="12699"/>
                  </a:lnTo>
                  <a:lnTo>
                    <a:pt x="3745632" y="25399"/>
                  </a:lnTo>
                  <a:close/>
                </a:path>
                <a:path w="6630669" h="6616700">
                  <a:moveTo>
                    <a:pt x="3839121" y="38099"/>
                  </a:moveTo>
                  <a:lnTo>
                    <a:pt x="2791499" y="38099"/>
                  </a:lnTo>
                  <a:lnTo>
                    <a:pt x="2838139" y="25399"/>
                  </a:lnTo>
                  <a:lnTo>
                    <a:pt x="3792482" y="25399"/>
                  </a:lnTo>
                  <a:lnTo>
                    <a:pt x="3839121" y="38099"/>
                  </a:lnTo>
                  <a:close/>
                </a:path>
                <a:path w="6630669" h="6616700">
                  <a:moveTo>
                    <a:pt x="3977729" y="63499"/>
                  </a:moveTo>
                  <a:lnTo>
                    <a:pt x="2652891" y="63499"/>
                  </a:lnTo>
                  <a:lnTo>
                    <a:pt x="2745075" y="38099"/>
                  </a:lnTo>
                  <a:lnTo>
                    <a:pt x="3885545" y="38099"/>
                  </a:lnTo>
                  <a:lnTo>
                    <a:pt x="3977729" y="63499"/>
                  </a:lnTo>
                  <a:close/>
                </a:path>
                <a:path w="6630669" h="6616700">
                  <a:moveTo>
                    <a:pt x="4023480" y="6553199"/>
                  </a:moveTo>
                  <a:lnTo>
                    <a:pt x="2607140" y="6553199"/>
                  </a:lnTo>
                  <a:lnTo>
                    <a:pt x="2206473" y="6438899"/>
                  </a:lnTo>
                  <a:lnTo>
                    <a:pt x="2163273" y="6413499"/>
                  </a:lnTo>
                  <a:lnTo>
                    <a:pt x="2077723" y="6388099"/>
                  </a:lnTo>
                  <a:lnTo>
                    <a:pt x="2035381" y="6362699"/>
                  </a:lnTo>
                  <a:lnTo>
                    <a:pt x="1993335" y="6349999"/>
                  </a:lnTo>
                  <a:lnTo>
                    <a:pt x="1951588" y="6324599"/>
                  </a:lnTo>
                  <a:lnTo>
                    <a:pt x="1910147" y="6311899"/>
                  </a:lnTo>
                  <a:lnTo>
                    <a:pt x="1869015" y="6286499"/>
                  </a:lnTo>
                  <a:lnTo>
                    <a:pt x="1828197" y="6273799"/>
                  </a:lnTo>
                  <a:lnTo>
                    <a:pt x="1787699" y="6248399"/>
                  </a:lnTo>
                  <a:lnTo>
                    <a:pt x="1747524" y="6235699"/>
                  </a:lnTo>
                  <a:lnTo>
                    <a:pt x="1628989" y="6159499"/>
                  </a:lnTo>
                  <a:lnTo>
                    <a:pt x="1590156" y="6134099"/>
                  </a:lnTo>
                  <a:lnTo>
                    <a:pt x="1551671" y="6121399"/>
                  </a:lnTo>
                  <a:lnTo>
                    <a:pt x="1438347" y="6045199"/>
                  </a:lnTo>
                  <a:lnTo>
                    <a:pt x="1364621" y="5994399"/>
                  </a:lnTo>
                  <a:lnTo>
                    <a:pt x="1328320" y="5956299"/>
                  </a:lnTo>
                  <a:lnTo>
                    <a:pt x="1256863" y="5905499"/>
                  </a:lnTo>
                  <a:lnTo>
                    <a:pt x="1186966" y="5854699"/>
                  </a:lnTo>
                  <a:lnTo>
                    <a:pt x="1152614" y="5816599"/>
                  </a:lnTo>
                  <a:lnTo>
                    <a:pt x="1085128" y="5765799"/>
                  </a:lnTo>
                  <a:lnTo>
                    <a:pt x="1052003" y="5727699"/>
                  </a:lnTo>
                  <a:lnTo>
                    <a:pt x="1019297" y="5702299"/>
                  </a:lnTo>
                  <a:lnTo>
                    <a:pt x="987013" y="5664199"/>
                  </a:lnTo>
                  <a:lnTo>
                    <a:pt x="955157" y="5638799"/>
                  </a:lnTo>
                  <a:lnTo>
                    <a:pt x="923734" y="5600699"/>
                  </a:lnTo>
                  <a:lnTo>
                    <a:pt x="892748" y="5575299"/>
                  </a:lnTo>
                  <a:lnTo>
                    <a:pt x="862204" y="5537199"/>
                  </a:lnTo>
                  <a:lnTo>
                    <a:pt x="832107" y="5499099"/>
                  </a:lnTo>
                  <a:lnTo>
                    <a:pt x="802462" y="5473699"/>
                  </a:lnTo>
                  <a:lnTo>
                    <a:pt x="773272" y="5435599"/>
                  </a:lnTo>
                  <a:lnTo>
                    <a:pt x="744543" y="5397499"/>
                  </a:lnTo>
                  <a:lnTo>
                    <a:pt x="716281" y="5372099"/>
                  </a:lnTo>
                  <a:lnTo>
                    <a:pt x="688488" y="5333999"/>
                  </a:lnTo>
                  <a:lnTo>
                    <a:pt x="661171" y="5295899"/>
                  </a:lnTo>
                  <a:lnTo>
                    <a:pt x="634333" y="5257799"/>
                  </a:lnTo>
                  <a:lnTo>
                    <a:pt x="607980" y="5219699"/>
                  </a:lnTo>
                  <a:lnTo>
                    <a:pt x="582117" y="5181599"/>
                  </a:lnTo>
                  <a:lnTo>
                    <a:pt x="556747" y="5143499"/>
                  </a:lnTo>
                  <a:lnTo>
                    <a:pt x="531876" y="5105399"/>
                  </a:lnTo>
                  <a:lnTo>
                    <a:pt x="507509" y="5067299"/>
                  </a:lnTo>
                  <a:lnTo>
                    <a:pt x="483650" y="5029199"/>
                  </a:lnTo>
                  <a:lnTo>
                    <a:pt x="460304" y="4991099"/>
                  </a:lnTo>
                  <a:lnTo>
                    <a:pt x="437475" y="4952999"/>
                  </a:lnTo>
                  <a:lnTo>
                    <a:pt x="415169" y="4914899"/>
                  </a:lnTo>
                  <a:lnTo>
                    <a:pt x="393391" y="4876799"/>
                  </a:lnTo>
                  <a:lnTo>
                    <a:pt x="372144" y="4838699"/>
                  </a:lnTo>
                  <a:lnTo>
                    <a:pt x="351433" y="4800599"/>
                  </a:lnTo>
                  <a:lnTo>
                    <a:pt x="331264" y="4749799"/>
                  </a:lnTo>
                  <a:lnTo>
                    <a:pt x="311642" y="4711699"/>
                  </a:lnTo>
                  <a:lnTo>
                    <a:pt x="292569" y="4673599"/>
                  </a:lnTo>
                  <a:lnTo>
                    <a:pt x="274053" y="4635499"/>
                  </a:lnTo>
                  <a:lnTo>
                    <a:pt x="256097" y="4584699"/>
                  </a:lnTo>
                  <a:lnTo>
                    <a:pt x="238706" y="4546599"/>
                  </a:lnTo>
                  <a:lnTo>
                    <a:pt x="221884" y="4508499"/>
                  </a:lnTo>
                  <a:lnTo>
                    <a:pt x="205637" y="4457699"/>
                  </a:lnTo>
                  <a:lnTo>
                    <a:pt x="189969" y="4419599"/>
                  </a:lnTo>
                  <a:lnTo>
                    <a:pt x="174885" y="4368799"/>
                  </a:lnTo>
                  <a:lnTo>
                    <a:pt x="160390" y="4330699"/>
                  </a:lnTo>
                  <a:lnTo>
                    <a:pt x="146488" y="4279899"/>
                  </a:lnTo>
                  <a:lnTo>
                    <a:pt x="133184" y="4241799"/>
                  </a:lnTo>
                  <a:lnTo>
                    <a:pt x="120483" y="4190999"/>
                  </a:lnTo>
                  <a:lnTo>
                    <a:pt x="108390" y="4152899"/>
                  </a:lnTo>
                  <a:lnTo>
                    <a:pt x="96909" y="4102099"/>
                  </a:lnTo>
                  <a:lnTo>
                    <a:pt x="86045" y="4063999"/>
                  </a:lnTo>
                  <a:lnTo>
                    <a:pt x="75803" y="4013199"/>
                  </a:lnTo>
                  <a:lnTo>
                    <a:pt x="66187" y="3975099"/>
                  </a:lnTo>
                  <a:lnTo>
                    <a:pt x="57203" y="3924299"/>
                  </a:lnTo>
                  <a:lnTo>
                    <a:pt x="48854" y="3873499"/>
                  </a:lnTo>
                  <a:lnTo>
                    <a:pt x="41147" y="3835399"/>
                  </a:lnTo>
                  <a:lnTo>
                    <a:pt x="34084" y="3784599"/>
                  </a:lnTo>
                  <a:lnTo>
                    <a:pt x="27672" y="3733799"/>
                  </a:lnTo>
                  <a:lnTo>
                    <a:pt x="21915" y="3695699"/>
                  </a:lnTo>
                  <a:lnTo>
                    <a:pt x="16817" y="3644899"/>
                  </a:lnTo>
                  <a:lnTo>
                    <a:pt x="12384" y="3594099"/>
                  </a:lnTo>
                  <a:lnTo>
                    <a:pt x="8619" y="3543299"/>
                  </a:lnTo>
                  <a:lnTo>
                    <a:pt x="5529" y="3505199"/>
                  </a:lnTo>
                  <a:lnTo>
                    <a:pt x="3117" y="3454399"/>
                  </a:lnTo>
                  <a:lnTo>
                    <a:pt x="1388" y="3403599"/>
                  </a:lnTo>
                  <a:lnTo>
                    <a:pt x="347" y="3352799"/>
                  </a:lnTo>
                  <a:lnTo>
                    <a:pt x="0" y="3301999"/>
                  </a:lnTo>
                  <a:lnTo>
                    <a:pt x="347" y="3263899"/>
                  </a:lnTo>
                  <a:lnTo>
                    <a:pt x="1388" y="3213099"/>
                  </a:lnTo>
                  <a:lnTo>
                    <a:pt x="3117" y="3162299"/>
                  </a:lnTo>
                  <a:lnTo>
                    <a:pt x="5529" y="3111499"/>
                  </a:lnTo>
                  <a:lnTo>
                    <a:pt x="8619" y="3060699"/>
                  </a:lnTo>
                  <a:lnTo>
                    <a:pt x="12384" y="3022599"/>
                  </a:lnTo>
                  <a:lnTo>
                    <a:pt x="16817" y="2971799"/>
                  </a:lnTo>
                  <a:lnTo>
                    <a:pt x="21915" y="2920999"/>
                  </a:lnTo>
                  <a:lnTo>
                    <a:pt x="27672" y="2882899"/>
                  </a:lnTo>
                  <a:lnTo>
                    <a:pt x="34084" y="2832099"/>
                  </a:lnTo>
                  <a:lnTo>
                    <a:pt x="41147" y="2781299"/>
                  </a:lnTo>
                  <a:lnTo>
                    <a:pt x="48854" y="2743199"/>
                  </a:lnTo>
                  <a:lnTo>
                    <a:pt x="57203" y="2692399"/>
                  </a:lnTo>
                  <a:lnTo>
                    <a:pt x="66187" y="2641599"/>
                  </a:lnTo>
                  <a:lnTo>
                    <a:pt x="75803" y="2603499"/>
                  </a:lnTo>
                  <a:lnTo>
                    <a:pt x="86045" y="2552699"/>
                  </a:lnTo>
                  <a:lnTo>
                    <a:pt x="96909" y="2514599"/>
                  </a:lnTo>
                  <a:lnTo>
                    <a:pt x="108390" y="2463799"/>
                  </a:lnTo>
                  <a:lnTo>
                    <a:pt x="120483" y="2412999"/>
                  </a:lnTo>
                  <a:lnTo>
                    <a:pt x="133184" y="2374899"/>
                  </a:lnTo>
                  <a:lnTo>
                    <a:pt x="146488" y="2324099"/>
                  </a:lnTo>
                  <a:lnTo>
                    <a:pt x="160390" y="2285999"/>
                  </a:lnTo>
                  <a:lnTo>
                    <a:pt x="174885" y="2247899"/>
                  </a:lnTo>
                  <a:lnTo>
                    <a:pt x="189969" y="2197099"/>
                  </a:lnTo>
                  <a:lnTo>
                    <a:pt x="205637" y="2158999"/>
                  </a:lnTo>
                  <a:lnTo>
                    <a:pt x="221884" y="2108199"/>
                  </a:lnTo>
                  <a:lnTo>
                    <a:pt x="238706" y="2070099"/>
                  </a:lnTo>
                  <a:lnTo>
                    <a:pt x="256097" y="2031999"/>
                  </a:lnTo>
                  <a:lnTo>
                    <a:pt x="274053" y="1981199"/>
                  </a:lnTo>
                  <a:lnTo>
                    <a:pt x="292569" y="1943099"/>
                  </a:lnTo>
                  <a:lnTo>
                    <a:pt x="311642" y="1904999"/>
                  </a:lnTo>
                  <a:lnTo>
                    <a:pt x="331264" y="1866899"/>
                  </a:lnTo>
                  <a:lnTo>
                    <a:pt x="351433" y="1816099"/>
                  </a:lnTo>
                  <a:lnTo>
                    <a:pt x="372144" y="1777999"/>
                  </a:lnTo>
                  <a:lnTo>
                    <a:pt x="393391" y="1739899"/>
                  </a:lnTo>
                  <a:lnTo>
                    <a:pt x="415169" y="1701799"/>
                  </a:lnTo>
                  <a:lnTo>
                    <a:pt x="437475" y="1663699"/>
                  </a:lnTo>
                  <a:lnTo>
                    <a:pt x="460304" y="1625599"/>
                  </a:lnTo>
                  <a:lnTo>
                    <a:pt x="483650" y="1587499"/>
                  </a:lnTo>
                  <a:lnTo>
                    <a:pt x="507509" y="1549399"/>
                  </a:lnTo>
                  <a:lnTo>
                    <a:pt x="531876" y="1511299"/>
                  </a:lnTo>
                  <a:lnTo>
                    <a:pt x="556747" y="1473199"/>
                  </a:lnTo>
                  <a:lnTo>
                    <a:pt x="582117" y="1435099"/>
                  </a:lnTo>
                  <a:lnTo>
                    <a:pt x="607980" y="1396999"/>
                  </a:lnTo>
                  <a:lnTo>
                    <a:pt x="634333" y="1358899"/>
                  </a:lnTo>
                  <a:lnTo>
                    <a:pt x="661171" y="1320799"/>
                  </a:lnTo>
                  <a:lnTo>
                    <a:pt x="688488" y="1282699"/>
                  </a:lnTo>
                  <a:lnTo>
                    <a:pt x="716281" y="1244599"/>
                  </a:lnTo>
                  <a:lnTo>
                    <a:pt x="744543" y="1219199"/>
                  </a:lnTo>
                  <a:lnTo>
                    <a:pt x="773272" y="1181099"/>
                  </a:lnTo>
                  <a:lnTo>
                    <a:pt x="802462" y="1142999"/>
                  </a:lnTo>
                  <a:lnTo>
                    <a:pt x="832107" y="1104899"/>
                  </a:lnTo>
                  <a:lnTo>
                    <a:pt x="862204" y="1079499"/>
                  </a:lnTo>
                  <a:lnTo>
                    <a:pt x="892748" y="1041399"/>
                  </a:lnTo>
                  <a:lnTo>
                    <a:pt x="923734" y="1015999"/>
                  </a:lnTo>
                  <a:lnTo>
                    <a:pt x="955157" y="977899"/>
                  </a:lnTo>
                  <a:lnTo>
                    <a:pt x="987013" y="952499"/>
                  </a:lnTo>
                  <a:lnTo>
                    <a:pt x="1019297" y="914399"/>
                  </a:lnTo>
                  <a:lnTo>
                    <a:pt x="1052003" y="888999"/>
                  </a:lnTo>
                  <a:lnTo>
                    <a:pt x="1085128" y="850899"/>
                  </a:lnTo>
                  <a:lnTo>
                    <a:pt x="1152614" y="800099"/>
                  </a:lnTo>
                  <a:lnTo>
                    <a:pt x="1186966" y="761999"/>
                  </a:lnTo>
                  <a:lnTo>
                    <a:pt x="1256863" y="711199"/>
                  </a:lnTo>
                  <a:lnTo>
                    <a:pt x="1292399" y="685799"/>
                  </a:lnTo>
                  <a:lnTo>
                    <a:pt x="1328320" y="647699"/>
                  </a:lnTo>
                  <a:lnTo>
                    <a:pt x="1401298" y="596899"/>
                  </a:lnTo>
                  <a:lnTo>
                    <a:pt x="1513538" y="520699"/>
                  </a:lnTo>
                  <a:lnTo>
                    <a:pt x="1590156" y="469899"/>
                  </a:lnTo>
                  <a:lnTo>
                    <a:pt x="1628989" y="457199"/>
                  </a:lnTo>
                  <a:lnTo>
                    <a:pt x="1747524" y="380999"/>
                  </a:lnTo>
                  <a:lnTo>
                    <a:pt x="1787699" y="368299"/>
                  </a:lnTo>
                  <a:lnTo>
                    <a:pt x="1869015" y="317499"/>
                  </a:lnTo>
                  <a:lnTo>
                    <a:pt x="1910147" y="304799"/>
                  </a:lnTo>
                  <a:lnTo>
                    <a:pt x="1951588" y="279399"/>
                  </a:lnTo>
                  <a:lnTo>
                    <a:pt x="2035381" y="253999"/>
                  </a:lnTo>
                  <a:lnTo>
                    <a:pt x="2077723" y="228599"/>
                  </a:lnTo>
                  <a:lnTo>
                    <a:pt x="2163273" y="203199"/>
                  </a:lnTo>
                  <a:lnTo>
                    <a:pt x="2206473" y="177799"/>
                  </a:lnTo>
                  <a:lnTo>
                    <a:pt x="2607140" y="63499"/>
                  </a:lnTo>
                  <a:lnTo>
                    <a:pt x="4023480" y="63499"/>
                  </a:lnTo>
                  <a:lnTo>
                    <a:pt x="4424147" y="177799"/>
                  </a:lnTo>
                  <a:lnTo>
                    <a:pt x="4467347" y="203199"/>
                  </a:lnTo>
                  <a:lnTo>
                    <a:pt x="4552897" y="228599"/>
                  </a:lnTo>
                  <a:lnTo>
                    <a:pt x="4595239" y="253999"/>
                  </a:lnTo>
                  <a:lnTo>
                    <a:pt x="4679032" y="279399"/>
                  </a:lnTo>
                  <a:lnTo>
                    <a:pt x="4720473" y="304799"/>
                  </a:lnTo>
                  <a:lnTo>
                    <a:pt x="4761605" y="317499"/>
                  </a:lnTo>
                  <a:lnTo>
                    <a:pt x="4842921" y="368299"/>
                  </a:lnTo>
                  <a:lnTo>
                    <a:pt x="4883096" y="380999"/>
                  </a:lnTo>
                  <a:lnTo>
                    <a:pt x="5001631" y="457199"/>
                  </a:lnTo>
                  <a:lnTo>
                    <a:pt x="5040464" y="469899"/>
                  </a:lnTo>
                  <a:lnTo>
                    <a:pt x="5117082" y="520699"/>
                  </a:lnTo>
                  <a:lnTo>
                    <a:pt x="5229321" y="596899"/>
                  </a:lnTo>
                  <a:lnTo>
                    <a:pt x="5302300" y="647699"/>
                  </a:lnTo>
                  <a:lnTo>
                    <a:pt x="5338221" y="685799"/>
                  </a:lnTo>
                  <a:lnTo>
                    <a:pt x="5373757" y="711199"/>
                  </a:lnTo>
                  <a:lnTo>
                    <a:pt x="5443654" y="761999"/>
                  </a:lnTo>
                  <a:lnTo>
                    <a:pt x="5478005" y="800099"/>
                  </a:lnTo>
                  <a:lnTo>
                    <a:pt x="5545492" y="850899"/>
                  </a:lnTo>
                  <a:lnTo>
                    <a:pt x="5578616" y="888999"/>
                  </a:lnTo>
                  <a:lnTo>
                    <a:pt x="5611323" y="914399"/>
                  </a:lnTo>
                  <a:lnTo>
                    <a:pt x="5643607" y="952499"/>
                  </a:lnTo>
                  <a:lnTo>
                    <a:pt x="5675462" y="977899"/>
                  </a:lnTo>
                  <a:lnTo>
                    <a:pt x="5706886" y="1015999"/>
                  </a:lnTo>
                  <a:lnTo>
                    <a:pt x="5737871" y="1041399"/>
                  </a:lnTo>
                  <a:lnTo>
                    <a:pt x="5768415" y="1079499"/>
                  </a:lnTo>
                  <a:lnTo>
                    <a:pt x="5798512" y="1104899"/>
                  </a:lnTo>
                  <a:lnTo>
                    <a:pt x="5828158" y="1142999"/>
                  </a:lnTo>
                  <a:lnTo>
                    <a:pt x="5857348" y="1181099"/>
                  </a:lnTo>
                  <a:lnTo>
                    <a:pt x="5886076" y="1219199"/>
                  </a:lnTo>
                  <a:lnTo>
                    <a:pt x="5914339" y="1244599"/>
                  </a:lnTo>
                  <a:lnTo>
                    <a:pt x="5942132" y="1282699"/>
                  </a:lnTo>
                  <a:lnTo>
                    <a:pt x="5969449" y="1320799"/>
                  </a:lnTo>
                  <a:lnTo>
                    <a:pt x="5996286" y="1358899"/>
                  </a:lnTo>
                  <a:lnTo>
                    <a:pt x="6022639" y="1396999"/>
                  </a:lnTo>
                  <a:lnTo>
                    <a:pt x="6048503" y="1435099"/>
                  </a:lnTo>
                  <a:lnTo>
                    <a:pt x="6073873" y="1473199"/>
                  </a:lnTo>
                  <a:lnTo>
                    <a:pt x="6098743" y="1511299"/>
                  </a:lnTo>
                  <a:lnTo>
                    <a:pt x="6123111" y="1549399"/>
                  </a:lnTo>
                  <a:lnTo>
                    <a:pt x="6146970" y="1587499"/>
                  </a:lnTo>
                  <a:lnTo>
                    <a:pt x="6170316" y="1625599"/>
                  </a:lnTo>
                  <a:lnTo>
                    <a:pt x="6193144" y="1663699"/>
                  </a:lnTo>
                  <a:lnTo>
                    <a:pt x="6215450" y="1701799"/>
                  </a:lnTo>
                  <a:lnTo>
                    <a:pt x="6237229" y="1739899"/>
                  </a:lnTo>
                  <a:lnTo>
                    <a:pt x="6258476" y="1777999"/>
                  </a:lnTo>
                  <a:lnTo>
                    <a:pt x="6279186" y="1816099"/>
                  </a:lnTo>
                  <a:lnTo>
                    <a:pt x="6299355" y="1866899"/>
                  </a:lnTo>
                  <a:lnTo>
                    <a:pt x="6318978" y="1904999"/>
                  </a:lnTo>
                  <a:lnTo>
                    <a:pt x="6338050" y="1943099"/>
                  </a:lnTo>
                  <a:lnTo>
                    <a:pt x="6356567" y="1981199"/>
                  </a:lnTo>
                  <a:lnTo>
                    <a:pt x="6374523" y="2031999"/>
                  </a:lnTo>
                  <a:lnTo>
                    <a:pt x="6391914" y="2070099"/>
                  </a:lnTo>
                  <a:lnTo>
                    <a:pt x="6408736" y="2108199"/>
                  </a:lnTo>
                  <a:lnTo>
                    <a:pt x="6424983" y="2158999"/>
                  </a:lnTo>
                  <a:lnTo>
                    <a:pt x="6440650" y="2197099"/>
                  </a:lnTo>
                  <a:lnTo>
                    <a:pt x="6455734" y="2247899"/>
                  </a:lnTo>
                  <a:lnTo>
                    <a:pt x="6470230" y="2285999"/>
                  </a:lnTo>
                  <a:lnTo>
                    <a:pt x="6484131" y="2324099"/>
                  </a:lnTo>
                  <a:lnTo>
                    <a:pt x="6497435" y="2374899"/>
                  </a:lnTo>
                  <a:lnTo>
                    <a:pt x="6510136" y="2412999"/>
                  </a:lnTo>
                  <a:lnTo>
                    <a:pt x="6522229" y="2463799"/>
                  </a:lnTo>
                  <a:lnTo>
                    <a:pt x="6533710" y="2514599"/>
                  </a:lnTo>
                  <a:lnTo>
                    <a:pt x="6544574" y="2552699"/>
                  </a:lnTo>
                  <a:lnTo>
                    <a:pt x="6554817" y="2603499"/>
                  </a:lnTo>
                  <a:lnTo>
                    <a:pt x="6564432" y="2641599"/>
                  </a:lnTo>
                  <a:lnTo>
                    <a:pt x="6573417" y="2692399"/>
                  </a:lnTo>
                  <a:lnTo>
                    <a:pt x="6581765" y="2743199"/>
                  </a:lnTo>
                  <a:lnTo>
                    <a:pt x="6589473" y="2781299"/>
                  </a:lnTo>
                  <a:lnTo>
                    <a:pt x="6596535" y="2832099"/>
                  </a:lnTo>
                  <a:lnTo>
                    <a:pt x="6602948" y="2882899"/>
                  </a:lnTo>
                  <a:lnTo>
                    <a:pt x="6608705" y="2920999"/>
                  </a:lnTo>
                  <a:lnTo>
                    <a:pt x="6613803" y="2971799"/>
                  </a:lnTo>
                  <a:lnTo>
                    <a:pt x="6618236" y="3022599"/>
                  </a:lnTo>
                  <a:lnTo>
                    <a:pt x="6622000" y="3060699"/>
                  </a:lnTo>
                  <a:lnTo>
                    <a:pt x="6625091" y="3111499"/>
                  </a:lnTo>
                  <a:lnTo>
                    <a:pt x="6627503" y="3162299"/>
                  </a:lnTo>
                  <a:lnTo>
                    <a:pt x="6629231" y="3213099"/>
                  </a:lnTo>
                  <a:lnTo>
                    <a:pt x="6630272" y="3263899"/>
                  </a:lnTo>
                  <a:lnTo>
                    <a:pt x="6630620" y="3301999"/>
                  </a:lnTo>
                  <a:lnTo>
                    <a:pt x="6630272" y="3352799"/>
                  </a:lnTo>
                  <a:lnTo>
                    <a:pt x="6629231" y="3403599"/>
                  </a:lnTo>
                  <a:lnTo>
                    <a:pt x="6627503" y="3454399"/>
                  </a:lnTo>
                  <a:lnTo>
                    <a:pt x="6625091" y="3505199"/>
                  </a:lnTo>
                  <a:lnTo>
                    <a:pt x="6622000" y="3543299"/>
                  </a:lnTo>
                  <a:lnTo>
                    <a:pt x="6618236" y="3594099"/>
                  </a:lnTo>
                  <a:lnTo>
                    <a:pt x="6613803" y="3644899"/>
                  </a:lnTo>
                  <a:lnTo>
                    <a:pt x="6608705" y="3695699"/>
                  </a:lnTo>
                  <a:lnTo>
                    <a:pt x="6602948" y="3733799"/>
                  </a:lnTo>
                  <a:lnTo>
                    <a:pt x="6596535" y="3784599"/>
                  </a:lnTo>
                  <a:lnTo>
                    <a:pt x="6589473" y="3835399"/>
                  </a:lnTo>
                  <a:lnTo>
                    <a:pt x="6581765" y="3873499"/>
                  </a:lnTo>
                  <a:lnTo>
                    <a:pt x="6573417" y="3924299"/>
                  </a:lnTo>
                  <a:lnTo>
                    <a:pt x="6564432" y="3975099"/>
                  </a:lnTo>
                  <a:lnTo>
                    <a:pt x="6554817" y="4013199"/>
                  </a:lnTo>
                  <a:lnTo>
                    <a:pt x="6544574" y="4063999"/>
                  </a:lnTo>
                  <a:lnTo>
                    <a:pt x="6533710" y="4102099"/>
                  </a:lnTo>
                  <a:lnTo>
                    <a:pt x="6522229" y="4152899"/>
                  </a:lnTo>
                  <a:lnTo>
                    <a:pt x="6510136" y="4190999"/>
                  </a:lnTo>
                  <a:lnTo>
                    <a:pt x="6497435" y="4241799"/>
                  </a:lnTo>
                  <a:lnTo>
                    <a:pt x="6484131" y="4279899"/>
                  </a:lnTo>
                  <a:lnTo>
                    <a:pt x="6470230" y="4330699"/>
                  </a:lnTo>
                  <a:lnTo>
                    <a:pt x="6455734" y="4368799"/>
                  </a:lnTo>
                  <a:lnTo>
                    <a:pt x="6440650" y="4419599"/>
                  </a:lnTo>
                  <a:lnTo>
                    <a:pt x="6424983" y="4457699"/>
                  </a:lnTo>
                  <a:lnTo>
                    <a:pt x="6408736" y="4508499"/>
                  </a:lnTo>
                  <a:lnTo>
                    <a:pt x="6391914" y="4546599"/>
                  </a:lnTo>
                  <a:lnTo>
                    <a:pt x="6374523" y="4584699"/>
                  </a:lnTo>
                  <a:lnTo>
                    <a:pt x="6356567" y="4635499"/>
                  </a:lnTo>
                  <a:lnTo>
                    <a:pt x="6338050" y="4673599"/>
                  </a:lnTo>
                  <a:lnTo>
                    <a:pt x="6318978" y="4711699"/>
                  </a:lnTo>
                  <a:lnTo>
                    <a:pt x="6299355" y="4749799"/>
                  </a:lnTo>
                  <a:lnTo>
                    <a:pt x="6279186" y="4800599"/>
                  </a:lnTo>
                  <a:lnTo>
                    <a:pt x="6258476" y="4838699"/>
                  </a:lnTo>
                  <a:lnTo>
                    <a:pt x="6237229" y="4876799"/>
                  </a:lnTo>
                  <a:lnTo>
                    <a:pt x="6215450" y="4914899"/>
                  </a:lnTo>
                  <a:lnTo>
                    <a:pt x="6193144" y="4952999"/>
                  </a:lnTo>
                  <a:lnTo>
                    <a:pt x="6170316" y="4991099"/>
                  </a:lnTo>
                  <a:lnTo>
                    <a:pt x="6146970" y="5029199"/>
                  </a:lnTo>
                  <a:lnTo>
                    <a:pt x="6123111" y="5067299"/>
                  </a:lnTo>
                  <a:lnTo>
                    <a:pt x="6098743" y="5105399"/>
                  </a:lnTo>
                  <a:lnTo>
                    <a:pt x="6073873" y="5143499"/>
                  </a:lnTo>
                  <a:lnTo>
                    <a:pt x="6048503" y="5181599"/>
                  </a:lnTo>
                  <a:lnTo>
                    <a:pt x="6022639" y="5219699"/>
                  </a:lnTo>
                  <a:lnTo>
                    <a:pt x="5996286" y="5257799"/>
                  </a:lnTo>
                  <a:lnTo>
                    <a:pt x="5969449" y="5295899"/>
                  </a:lnTo>
                  <a:lnTo>
                    <a:pt x="5942132" y="5333999"/>
                  </a:lnTo>
                  <a:lnTo>
                    <a:pt x="5914339" y="5372099"/>
                  </a:lnTo>
                  <a:lnTo>
                    <a:pt x="5886076" y="5397499"/>
                  </a:lnTo>
                  <a:lnTo>
                    <a:pt x="5857348" y="5435599"/>
                  </a:lnTo>
                  <a:lnTo>
                    <a:pt x="5828158" y="5473699"/>
                  </a:lnTo>
                  <a:lnTo>
                    <a:pt x="5798512" y="5499099"/>
                  </a:lnTo>
                  <a:lnTo>
                    <a:pt x="5768415" y="5537199"/>
                  </a:lnTo>
                  <a:lnTo>
                    <a:pt x="5737871" y="5575299"/>
                  </a:lnTo>
                  <a:lnTo>
                    <a:pt x="5706886" y="5600699"/>
                  </a:lnTo>
                  <a:lnTo>
                    <a:pt x="5675462" y="5638799"/>
                  </a:lnTo>
                  <a:lnTo>
                    <a:pt x="5643607" y="5664199"/>
                  </a:lnTo>
                  <a:lnTo>
                    <a:pt x="5611323" y="5702299"/>
                  </a:lnTo>
                  <a:lnTo>
                    <a:pt x="5578616" y="5727699"/>
                  </a:lnTo>
                  <a:lnTo>
                    <a:pt x="5545492" y="5765799"/>
                  </a:lnTo>
                  <a:lnTo>
                    <a:pt x="5478005" y="5816599"/>
                  </a:lnTo>
                  <a:lnTo>
                    <a:pt x="5443654" y="5854699"/>
                  </a:lnTo>
                  <a:lnTo>
                    <a:pt x="5373757" y="5905499"/>
                  </a:lnTo>
                  <a:lnTo>
                    <a:pt x="5302300" y="5956299"/>
                  </a:lnTo>
                  <a:lnTo>
                    <a:pt x="5265999" y="5994399"/>
                  </a:lnTo>
                  <a:lnTo>
                    <a:pt x="5192273" y="6045199"/>
                  </a:lnTo>
                  <a:lnTo>
                    <a:pt x="5078949" y="6121399"/>
                  </a:lnTo>
                  <a:lnTo>
                    <a:pt x="5040464" y="6134099"/>
                  </a:lnTo>
                  <a:lnTo>
                    <a:pt x="5001631" y="6159499"/>
                  </a:lnTo>
                  <a:lnTo>
                    <a:pt x="4883096" y="6235699"/>
                  </a:lnTo>
                  <a:lnTo>
                    <a:pt x="4842921" y="6248399"/>
                  </a:lnTo>
                  <a:lnTo>
                    <a:pt x="4802423" y="6273799"/>
                  </a:lnTo>
                  <a:lnTo>
                    <a:pt x="4761605" y="6286499"/>
                  </a:lnTo>
                  <a:lnTo>
                    <a:pt x="4720473" y="6311899"/>
                  </a:lnTo>
                  <a:lnTo>
                    <a:pt x="4679032" y="6324599"/>
                  </a:lnTo>
                  <a:lnTo>
                    <a:pt x="4637285" y="6349999"/>
                  </a:lnTo>
                  <a:lnTo>
                    <a:pt x="4595239" y="6362699"/>
                  </a:lnTo>
                  <a:lnTo>
                    <a:pt x="4552897" y="6388099"/>
                  </a:lnTo>
                  <a:lnTo>
                    <a:pt x="4467347" y="6413499"/>
                  </a:lnTo>
                  <a:lnTo>
                    <a:pt x="4424147" y="6438899"/>
                  </a:lnTo>
                  <a:lnTo>
                    <a:pt x="4023480" y="6553199"/>
                  </a:lnTo>
                  <a:close/>
                </a:path>
                <a:path w="6630669" h="6616700">
                  <a:moveTo>
                    <a:pt x="3885545" y="6578599"/>
                  </a:moveTo>
                  <a:lnTo>
                    <a:pt x="2745075" y="6578599"/>
                  </a:lnTo>
                  <a:lnTo>
                    <a:pt x="2652891" y="6553199"/>
                  </a:lnTo>
                  <a:lnTo>
                    <a:pt x="3977729" y="6553199"/>
                  </a:lnTo>
                  <a:lnTo>
                    <a:pt x="3885545" y="6578599"/>
                  </a:lnTo>
                  <a:close/>
                </a:path>
                <a:path w="6630669" h="6616700">
                  <a:moveTo>
                    <a:pt x="3792482" y="6591299"/>
                  </a:moveTo>
                  <a:lnTo>
                    <a:pt x="2838139" y="6591299"/>
                  </a:lnTo>
                  <a:lnTo>
                    <a:pt x="2791499" y="6578599"/>
                  </a:lnTo>
                  <a:lnTo>
                    <a:pt x="3839121" y="6578599"/>
                  </a:lnTo>
                  <a:lnTo>
                    <a:pt x="3792482" y="6591299"/>
                  </a:lnTo>
                  <a:close/>
                </a:path>
                <a:path w="6630669" h="6616700">
                  <a:moveTo>
                    <a:pt x="3698577" y="6603999"/>
                  </a:moveTo>
                  <a:lnTo>
                    <a:pt x="2932043" y="6603999"/>
                  </a:lnTo>
                  <a:lnTo>
                    <a:pt x="2884988" y="6591299"/>
                  </a:lnTo>
                  <a:lnTo>
                    <a:pt x="3745632" y="6591299"/>
                  </a:lnTo>
                  <a:lnTo>
                    <a:pt x="3698577" y="6603999"/>
                  </a:lnTo>
                  <a:close/>
                </a:path>
                <a:path w="6630669" h="6616700">
                  <a:moveTo>
                    <a:pt x="3603871" y="6616699"/>
                  </a:moveTo>
                  <a:lnTo>
                    <a:pt x="3026749" y="6616699"/>
                  </a:lnTo>
                  <a:lnTo>
                    <a:pt x="2979298" y="6603999"/>
                  </a:lnTo>
                  <a:lnTo>
                    <a:pt x="3651322" y="6603999"/>
                  </a:lnTo>
                  <a:lnTo>
                    <a:pt x="3603871" y="6616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49272" y="1977710"/>
              <a:ext cx="6343046" cy="633730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28212" y="185263"/>
            <a:ext cx="1001017" cy="100101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40371" y="5080825"/>
            <a:ext cx="839489" cy="83948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77334" y="2624103"/>
            <a:ext cx="4644813" cy="1040883"/>
          </a:xfrm>
          <a:prstGeom prst="rect">
            <a:avLst/>
          </a:prstGeom>
        </p:spPr>
        <p:txBody>
          <a:bodyPr vert="horz" wrap="square" lIns="0" tIns="9736" rIns="0" bIns="0" rtlCol="0">
            <a:spAutoFit/>
          </a:bodyPr>
          <a:lstStyle/>
          <a:p>
            <a:pPr marL="8467">
              <a:spcBef>
                <a:spcPts val="76"/>
              </a:spcBef>
            </a:pPr>
            <a:r>
              <a:rPr sz="6700" spc="373" dirty="0"/>
              <a:t>Thank</a:t>
            </a:r>
            <a:r>
              <a:rPr sz="6700" spc="-437" dirty="0"/>
              <a:t> </a:t>
            </a:r>
            <a:r>
              <a:rPr sz="6700" spc="169" dirty="0"/>
              <a:t>You</a:t>
            </a:r>
            <a:endParaRPr sz="6700" dirty="0"/>
          </a:p>
        </p:txBody>
      </p:sp>
    </p:spTree>
    <p:extLst>
      <p:ext uri="{BB962C8B-B14F-4D97-AF65-F5344CB8AC3E}">
        <p14:creationId xmlns:p14="http://schemas.microsoft.com/office/powerpoint/2010/main" val="194437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846" y="282515"/>
            <a:ext cx="10007600" cy="1272800"/>
          </a:xfrm>
        </p:spPr>
        <p:txBody>
          <a:bodyPr/>
          <a:lstStyle/>
          <a:p>
            <a:r>
              <a:rPr lang="en-US" dirty="0" smtClean="0"/>
              <a:t>Find the inverse of the function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521" y="1196915"/>
            <a:ext cx="6226858" cy="51624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46760" y="753120"/>
              <a:ext cx="11313000" cy="5602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800" y="745200"/>
                <a:ext cx="11335680" cy="56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718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381000"/>
            <a:ext cx="6376699" cy="552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9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4" y="184170"/>
            <a:ext cx="10850023" cy="61513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47640" y="743760"/>
              <a:ext cx="11504880" cy="5668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200" y="739800"/>
                <a:ext cx="11528280" cy="568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677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1" y="381000"/>
            <a:ext cx="8357615" cy="63060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1733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19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65945" y="2060294"/>
            <a:ext cx="983848" cy="8565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5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92456" y="2071868"/>
            <a:ext cx="983848" cy="8565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- 2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523282" y="2476982"/>
            <a:ext cx="1342663" cy="115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849793" y="2465407"/>
            <a:ext cx="1342663" cy="115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176304" y="2453832"/>
            <a:ext cx="1342663" cy="115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891022" y="4597078"/>
            <a:ext cx="983848" cy="8565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240681" y="4510265"/>
            <a:ext cx="983848" cy="8565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/>
          <p:cNvCxnSpPr>
            <a:endCxn id="24" idx="3"/>
          </p:cNvCxnSpPr>
          <p:nvPr/>
        </p:nvCxnSpPr>
        <p:spPr>
          <a:xfrm flipH="1">
            <a:off x="7224529" y="4925025"/>
            <a:ext cx="1454552" cy="135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898249" y="2025569"/>
                <a:ext cx="983848" cy="8565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249" y="2025569"/>
                <a:ext cx="983848" cy="8565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>
          <a:xfrm flipH="1" flipV="1">
            <a:off x="4903806" y="4955887"/>
            <a:ext cx="1307938" cy="77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540644" y="5025341"/>
            <a:ext cx="1307938" cy="77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8679080" y="4381016"/>
                <a:ext cx="983848" cy="8565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080" y="4381016"/>
                <a:ext cx="983848" cy="8565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itle 36"/>
          <p:cNvSpPr>
            <a:spLocks noGrp="1"/>
          </p:cNvSpPr>
          <p:nvPr>
            <p:ph type="title"/>
          </p:nvPr>
        </p:nvSpPr>
        <p:spPr>
          <a:xfrm>
            <a:off x="785468" y="179066"/>
            <a:ext cx="10007600" cy="1272800"/>
          </a:xfrm>
        </p:spPr>
        <p:txBody>
          <a:bodyPr/>
          <a:lstStyle/>
          <a:p>
            <a:r>
              <a:rPr lang="en-US" dirty="0" smtClean="0"/>
              <a:t>INVERSE FUNCTION MACHINE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18400" y="1645200"/>
              <a:ext cx="11196000" cy="4499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2640" y="1635120"/>
                <a:ext cx="11213280" cy="45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075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97438" y="1481560"/>
            <a:ext cx="983848" cy="8565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23949" y="1493134"/>
            <a:ext cx="983848" cy="8565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- 2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754775" y="1898248"/>
            <a:ext cx="1342663" cy="115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081286" y="1886673"/>
            <a:ext cx="1342663" cy="115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407797" y="1875098"/>
            <a:ext cx="1342663" cy="115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122515" y="4018344"/>
            <a:ext cx="983848" cy="8565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472174" y="3931531"/>
            <a:ext cx="983848" cy="8565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7457941" y="4415737"/>
            <a:ext cx="1454552" cy="135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129742" y="1446835"/>
                <a:ext cx="983848" cy="8565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742" y="1446835"/>
                <a:ext cx="983848" cy="8565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>
          <a:xfrm flipH="1" flipV="1">
            <a:off x="5089000" y="4421523"/>
            <a:ext cx="1307938" cy="77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772137" y="4446607"/>
            <a:ext cx="1307938" cy="77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1109763" y="3931531"/>
                <a:ext cx="983848" cy="8565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9763" y="3931531"/>
                <a:ext cx="983848" cy="8565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080075" y="1446835"/>
                <a:ext cx="983848" cy="8565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b="0" dirty="0" smtClean="0"/>
                  <a:t>x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075" y="1446835"/>
                <a:ext cx="983848" cy="856526"/>
              </a:xfrm>
              <a:prstGeom prst="rect">
                <a:avLst/>
              </a:prstGeom>
              <a:blipFill rotWithShape="0">
                <a:blip r:embed="rId4"/>
                <a:stretch>
                  <a:fillRect l="-14198" t="-9220" b="-27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V="1">
            <a:off x="9894421" y="1857735"/>
            <a:ext cx="1342663" cy="115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830516" y="1493134"/>
                <a:ext cx="983848" cy="85652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516" y="1493134"/>
                <a:ext cx="983848" cy="85652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8992556" y="4000977"/>
            <a:ext cx="983848" cy="8565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9976404" y="4408020"/>
            <a:ext cx="1307938" cy="77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970200" y="1098720"/>
              <a:ext cx="10872000" cy="4170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0480" y="1089360"/>
                <a:ext cx="10888920" cy="41914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itle 36"/>
          <p:cNvSpPr>
            <a:spLocks noGrp="1"/>
          </p:cNvSpPr>
          <p:nvPr>
            <p:ph type="title"/>
          </p:nvPr>
        </p:nvSpPr>
        <p:spPr>
          <a:xfrm>
            <a:off x="1594087" y="293227"/>
            <a:ext cx="10007600" cy="1272800"/>
          </a:xfrm>
        </p:spPr>
        <p:txBody>
          <a:bodyPr/>
          <a:lstStyle/>
          <a:p>
            <a:r>
              <a:rPr lang="en-US" dirty="0" smtClean="0"/>
              <a:t>INVERSE FUNCTION MACHINE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8090280" y="4143240"/>
              <a:ext cx="196920" cy="152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80920" y="4133880"/>
                <a:ext cx="215640" cy="17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47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Words>136</Words>
  <Application>Microsoft Office PowerPoint</Application>
  <PresentationFormat>Widescreen</PresentationFormat>
  <Paragraphs>27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Nunito</vt:lpstr>
      <vt:lpstr>Shift</vt:lpstr>
      <vt:lpstr>INVERSE OF A FUNCTION  KAZIBA  STEPHEN</vt:lpstr>
      <vt:lpstr>LEARNING OUTCOMES</vt:lpstr>
      <vt:lpstr>Find the inverse of the function</vt:lpstr>
      <vt:lpstr>PowerPoint Presentation</vt:lpstr>
      <vt:lpstr>PowerPoint Presentation</vt:lpstr>
      <vt:lpstr>PowerPoint Presentation</vt:lpstr>
      <vt:lpstr>PowerPoint Presentation</vt:lpstr>
      <vt:lpstr>INVERSE FUNCTION MACHINE</vt:lpstr>
      <vt:lpstr>INVERSE FUNCTION MACHINE</vt:lpstr>
      <vt:lpstr>Activity </vt:lpstr>
      <vt:lpstr>Finding inverse functions algebraically </vt:lpstr>
      <vt:lpstr>ACTIVITY</vt:lpstr>
      <vt:lpstr>PowerPoint Presentation</vt:lpstr>
      <vt:lpstr>NOTE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TOPIC: LINEAR PROGRAMMING –Lesson 4  Finding and interpreting the optimum solution of a set of linear inequalities  KAZIBA  STEPHEN</dc:title>
  <dc:creator>user</dc:creator>
  <cp:lastModifiedBy>user</cp:lastModifiedBy>
  <cp:revision>12</cp:revision>
  <dcterms:created xsi:type="dcterms:W3CDTF">2025-01-23T18:18:26Z</dcterms:created>
  <dcterms:modified xsi:type="dcterms:W3CDTF">2025-01-24T05:13:02Z</dcterms:modified>
</cp:coreProperties>
</file>